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601" r:id="rId5"/>
    <p:sldId id="596" r:id="rId6"/>
    <p:sldId id="600" r:id="rId7"/>
    <p:sldId id="59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32A73E-044C-4365-9C0A-6DED1EE30ABE}">
          <p14:sldIdLst>
            <p14:sldId id="601"/>
            <p14:sldId id="596"/>
            <p14:sldId id="600"/>
            <p14:sldId id="597"/>
          </p14:sldIdLst>
        </p14:section>
        <p14:section name="Templates" id="{9AC3D887-F4AD-4D1D-9E2E-3011EA5CF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22819-5E7A-4D2A-81D4-656FB033E17F}" type="datetimeFigureOut">
              <a:rPr lang="en-US" smtClean="0"/>
              <a:t>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1818A6-22D8-412F-8055-7BB651B7552F}" type="slidenum">
              <a:rPr lang="en-US" smtClean="0"/>
              <a:t>‹#›</a:t>
            </a:fld>
            <a:endParaRPr lang="en-US"/>
          </a:p>
        </p:txBody>
      </p:sp>
    </p:spTree>
    <p:extLst>
      <p:ext uri="{BB962C8B-B14F-4D97-AF65-F5344CB8AC3E}">
        <p14:creationId xmlns:p14="http://schemas.microsoft.com/office/powerpoint/2010/main" val="139074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57E2D-DC81-4AD4-A9CB-D4CFF6EC9F19}"/>
              </a:ext>
            </a:extLst>
          </p:cNvPr>
          <p:cNvSpPr>
            <a:spLocks noGrp="1"/>
          </p:cNvSpPr>
          <p:nvPr>
            <p:ph type="title"/>
          </p:nvPr>
        </p:nvSpPr>
        <p:spPr/>
        <p:txBody>
          <a:bodyPr/>
          <a:lstStyle/>
          <a:p>
            <a:r>
              <a:t>Click to edit Master title style</a:t>
            </a:r>
          </a:p>
        </p:txBody>
      </p:sp>
      <p:sp>
        <p:nvSpPr>
          <p:cNvPr id="3" name="Content Placeholder 2">
            <a:extLst>
              <a:ext uri="{FF2B5EF4-FFF2-40B4-BE49-F238E27FC236}">
                <a16:creationId xmlns:a16="http://schemas.microsoft.com/office/drawing/2014/main" id="{3CCCDC6B-3D2A-4AE4-B184-074FD7488EB8}"/>
              </a:ext>
            </a:extLst>
          </p:cNvPr>
          <p:cNvSpPr>
            <a:spLocks noGrp="1"/>
          </p:cNvSpPr>
          <p:nvPr>
            <p:ph idx="1" hasCustomPrompt="1"/>
          </p:nvPr>
        </p:nvSpPr>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4" name="Date Placeholder 3">
            <a:extLst>
              <a:ext uri="{FF2B5EF4-FFF2-40B4-BE49-F238E27FC236}">
                <a16:creationId xmlns:a16="http://schemas.microsoft.com/office/drawing/2014/main" id="{C3DE4359-F51D-40F0-BAEA-5271D70A7BD9}"/>
              </a:ext>
            </a:extLst>
          </p:cNvPr>
          <p:cNvSpPr>
            <a:spLocks noGrp="1"/>
          </p:cNvSpPr>
          <p:nvPr>
            <p:ph type="dt" sz="half" idx="10"/>
          </p:nvPr>
        </p:nvSpPr>
        <p:spPr/>
        <p:txBody>
          <a:bodyPr/>
          <a:lstStyle/>
          <a:p>
            <a:endParaRPr/>
          </a:p>
        </p:txBody>
      </p:sp>
      <p:sp>
        <p:nvSpPr>
          <p:cNvPr id="5" name="Footer Placeholder 4">
            <a:extLst>
              <a:ext uri="{FF2B5EF4-FFF2-40B4-BE49-F238E27FC236}">
                <a16:creationId xmlns:a16="http://schemas.microsoft.com/office/drawing/2014/main" id="{184B2BC1-97F9-4EEB-A9E1-C5F8CB6032B4}"/>
              </a:ext>
            </a:extLst>
          </p:cNvPr>
          <p:cNvSpPr>
            <a:spLocks noGrp="1"/>
          </p:cNvSpPr>
          <p:nvPr>
            <p:ph type="ftr" sz="quarter" idx="11"/>
          </p:nvPr>
        </p:nvSpPr>
        <p:spPr/>
        <p:txBody>
          <a:bodyPr/>
          <a:lstStyle/>
          <a:p>
            <a:endParaRPr/>
          </a:p>
        </p:txBody>
      </p:sp>
      <p:sp>
        <p:nvSpPr>
          <p:cNvPr id="6" name="Slide Number Placeholder 5">
            <a:extLst>
              <a:ext uri="{FF2B5EF4-FFF2-40B4-BE49-F238E27FC236}">
                <a16:creationId xmlns:a16="http://schemas.microsoft.com/office/drawing/2014/main" id="{5538AC38-A698-4675-ADF8-4FADB97978FC}"/>
              </a:ext>
            </a:extLst>
          </p:cNvPr>
          <p:cNvSpPr>
            <a:spLocks noGrp="1"/>
          </p:cNvSpPr>
          <p:nvPr>
            <p:ph type="sldNum" sz="quarter" idx="12"/>
          </p:nvPr>
        </p:nvSpPr>
        <p:spPr/>
        <p:txBody>
          <a:bodyPr/>
          <a:lstStyle/>
          <a:p>
            <a:fld id="{860E0CF8-2674-4D97-8AFA-E2034D9E9C8A}" type="slidenum">
              <a:rPr/>
              <a:t>‹#›</a:t>
            </a:fld>
            <a:endParaRPr/>
          </a:p>
        </p:txBody>
      </p:sp>
    </p:spTree>
    <p:extLst>
      <p:ext uri="{BB962C8B-B14F-4D97-AF65-F5344CB8AC3E}">
        <p14:creationId xmlns:p14="http://schemas.microsoft.com/office/powerpoint/2010/main" val="377902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 White Logo 3">
    <p:bg>
      <p:bgPr>
        <a:solidFill>
          <a:srgbClr val="D3EAF5"/>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9E642E3-D656-4840-A1AA-5E8DC208C080}"/>
              </a:ext>
            </a:extLst>
          </p:cNvPr>
          <p:cNvSpPr txBox="1"/>
          <p:nvPr userDrawn="1"/>
        </p:nvSpPr>
        <p:spPr>
          <a:xfrm>
            <a:off x="7136426" y="6603716"/>
            <a:ext cx="4859527" cy="130185"/>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tx1">
                    <a:lumMod val="75000"/>
                    <a:lumOff val="25000"/>
                  </a:schemeClr>
                </a:solidFill>
              </a:rPr>
              <a:t>Copyright © </a:t>
            </a:r>
            <a:r>
              <a:rPr lang="en-US" sz="800">
                <a:solidFill>
                  <a:schemeClr val="tx1">
                    <a:lumMod val="75000"/>
                    <a:lumOff val="25000"/>
                  </a:schemeClr>
                </a:solidFill>
              </a:rPr>
              <a:t>2022</a:t>
            </a:r>
            <a:r>
              <a:rPr sz="800">
                <a:solidFill>
                  <a:schemeClr val="tx1">
                    <a:lumMod val="75000"/>
                    <a:lumOff val="25000"/>
                  </a:schemeClr>
                </a:solidFill>
              </a:rPr>
              <a:t> Boeing. All rights reserved.  |   BOEING PROPRIETARY  |</a:t>
            </a:r>
            <a:r>
              <a:rPr lang="en-US" sz="800">
                <a:solidFill>
                  <a:schemeClr val="tx1">
                    <a:lumMod val="75000"/>
                    <a:lumOff val="25000"/>
                  </a:schemeClr>
                </a:solidFill>
              </a:rPr>
              <a:t>   CSM-PM&amp;A   |   01JAN21  </a:t>
            </a:r>
            <a:endParaRPr sz="800">
              <a:solidFill>
                <a:schemeClr val="tx1">
                  <a:lumMod val="75000"/>
                  <a:lumOff val="25000"/>
                </a:schemeClr>
              </a:solidFill>
            </a:endParaRP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8096546" y="1781448"/>
            <a:ext cx="3752554" cy="1339071"/>
          </a:xfrm>
        </p:spPr>
        <p:txBody>
          <a:bodyPr/>
          <a:lstStyle>
            <a:lvl1pPr>
              <a:defRPr sz="4400">
                <a:solidFill>
                  <a:schemeClr val="bg1"/>
                </a:solidFill>
              </a:defRPr>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8096546" y="3834237"/>
            <a:ext cx="3752554" cy="259443"/>
          </a:xfrm>
        </p:spPr>
        <p:txBody>
          <a:bodyPr anchor="t"/>
          <a:lstStyle>
            <a:lvl1pPr>
              <a:defRPr sz="1200">
                <a:solidFill>
                  <a:schemeClr val="bg1"/>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8096546" y="3333800"/>
            <a:ext cx="3752554" cy="317500"/>
          </a:xfrm>
        </p:spPr>
        <p:txBody>
          <a:bodyPr>
            <a:noAutofit/>
          </a:bodyPr>
          <a:lstStyle>
            <a:lvl1pPr marL="0" indent="0">
              <a:spcBef>
                <a:spcPts val="0"/>
              </a:spcBef>
              <a:buNone/>
              <a:defRPr sz="18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grpSp>
        <p:nvGrpSpPr>
          <p:cNvPr id="20" name="Group 19">
            <a:extLst>
              <a:ext uri="{FF2B5EF4-FFF2-40B4-BE49-F238E27FC236}">
                <a16:creationId xmlns:a16="http://schemas.microsoft.com/office/drawing/2014/main" id="{B7E030B3-8BC7-4375-8D1C-3770E3C7EF98}"/>
              </a:ext>
            </a:extLst>
          </p:cNvPr>
          <p:cNvGrpSpPr/>
          <p:nvPr/>
        </p:nvGrpSpPr>
        <p:grpSpPr>
          <a:xfrm>
            <a:off x="457200" y="381000"/>
            <a:ext cx="1752600" cy="400382"/>
            <a:chOff x="2057400" y="-1182741"/>
            <a:chExt cx="3350419" cy="762000"/>
          </a:xfrm>
          <a:solidFill>
            <a:srgbClr val="FFFFFF"/>
          </a:solidFill>
        </p:grpSpPr>
        <p:sp>
          <p:nvSpPr>
            <p:cNvPr id="21" name="Freeform: Shape 20">
              <a:extLst>
                <a:ext uri="{FF2B5EF4-FFF2-40B4-BE49-F238E27FC236}">
                  <a16:creationId xmlns:a16="http://schemas.microsoft.com/office/drawing/2014/main" id="{153B390A-27E3-47C9-A803-145E84D77405}"/>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7" name="Freeform: Shape 26">
              <a:extLst>
                <a:ext uri="{FF2B5EF4-FFF2-40B4-BE49-F238E27FC236}">
                  <a16:creationId xmlns:a16="http://schemas.microsoft.com/office/drawing/2014/main" id="{580EBFCE-C795-4A03-9C42-D08E689EB135}"/>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8" name="Freeform: Shape 27">
              <a:extLst>
                <a:ext uri="{FF2B5EF4-FFF2-40B4-BE49-F238E27FC236}">
                  <a16:creationId xmlns:a16="http://schemas.microsoft.com/office/drawing/2014/main" id="{20FE0E04-88CD-4177-8420-A494E3301129}"/>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2A29DA56-4D0D-4582-AD26-CCAD00F9FCB2}"/>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FB954C14-0711-4CC7-A9C8-6D47CF44B063}"/>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D92532BC-3CCE-4E30-BFC7-47359F262EE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CA14FBD7-6D14-4337-8D9C-01B2E86111EF}"/>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19" name="Rectangle 14">
            <a:extLst>
              <a:ext uri="{FF2B5EF4-FFF2-40B4-BE49-F238E27FC236}">
                <a16:creationId xmlns:a16="http://schemas.microsoft.com/office/drawing/2014/main" id="{DA7816F0-CC99-419E-BF4B-55A93D4F7720}"/>
              </a:ext>
            </a:extLst>
          </p:cNvPr>
          <p:cNvSpPr/>
          <p:nvPr/>
        </p:nvSpPr>
        <p:spPr>
          <a:xfrm>
            <a:off x="8096546" y="5045272"/>
            <a:ext cx="3727201" cy="1134887"/>
          </a:xfrm>
          <a:prstGeom prst="rect">
            <a:avLst/>
          </a:prstGeom>
        </p:spPr>
        <p:txBody>
          <a:bodyPr wrap="square" lIns="0" tIns="0" rIns="0" bIns="0" anchor="b">
            <a:noAutofit/>
          </a:bodyPr>
          <a:lstStyle/>
          <a:p>
            <a:pPr eaLnBrk="0" hangingPunct="0">
              <a:spcAft>
                <a:spcPts val="400"/>
              </a:spcAft>
            </a:pPr>
            <a:r>
              <a:rPr sz="800" b="1">
                <a:solidFill>
                  <a:schemeClr val="tx1">
                    <a:lumMod val="50000"/>
                    <a:lumOff val="50000"/>
                  </a:schemeClr>
                </a:solidFill>
                <a:ea typeface="ＭＳ Ｐゴシック" pitchFamily="1" charset="-128"/>
              </a:rPr>
              <a:t>Proprietary: </a:t>
            </a:r>
            <a:r>
              <a:rPr sz="800">
                <a:solidFill>
                  <a:schemeClr val="tx1">
                    <a:lumMod val="50000"/>
                    <a:lumOff val="50000"/>
                  </a:schemeClr>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tx1">
                    <a:lumMod val="50000"/>
                    <a:lumOff val="50000"/>
                  </a:schemeClr>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33" name="TextBox 32">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249459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66B-41B9-451C-8E25-176D4050B8B7}"/>
              </a:ext>
            </a:extLst>
          </p:cNvPr>
          <p:cNvSpPr>
            <a:spLocks noGrp="1"/>
          </p:cNvSpPr>
          <p:nvPr>
            <p:ph type="title"/>
          </p:nvPr>
        </p:nvSpPr>
        <p:spPr>
          <a:xfrm>
            <a:off x="352342" y="196850"/>
            <a:ext cx="11496757" cy="776767"/>
          </a:xfrm>
        </p:spPr>
        <p:txBody>
          <a:bodyPr/>
          <a:lstStyle/>
          <a:p>
            <a:r>
              <a:t>Click to edit Master title style</a:t>
            </a:r>
          </a:p>
        </p:txBody>
      </p:sp>
      <p:sp>
        <p:nvSpPr>
          <p:cNvPr id="3" name="Content Placeholder 2">
            <a:extLst>
              <a:ext uri="{FF2B5EF4-FFF2-40B4-BE49-F238E27FC236}">
                <a16:creationId xmlns:a16="http://schemas.microsoft.com/office/drawing/2014/main" id="{93543808-90F3-4EDB-968F-46432A32D1FE}"/>
              </a:ext>
            </a:extLst>
          </p:cNvPr>
          <p:cNvSpPr>
            <a:spLocks noGrp="1"/>
          </p:cNvSpPr>
          <p:nvPr>
            <p:ph sz="half" idx="1"/>
          </p:nvPr>
        </p:nvSpPr>
        <p:spPr>
          <a:xfrm>
            <a:off x="352342" y="1371600"/>
            <a:ext cx="5416550" cy="5143500"/>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a:extLst>
              <a:ext uri="{FF2B5EF4-FFF2-40B4-BE49-F238E27FC236}">
                <a16:creationId xmlns:a16="http://schemas.microsoft.com/office/drawing/2014/main" id="{B4CC804F-FFD4-45AA-9B4B-74B747410FDA}"/>
              </a:ext>
            </a:extLst>
          </p:cNvPr>
          <p:cNvSpPr>
            <a:spLocks noGrp="1"/>
          </p:cNvSpPr>
          <p:nvPr>
            <p:ph sz="half" idx="2"/>
          </p:nvPr>
        </p:nvSpPr>
        <p:spPr>
          <a:xfrm>
            <a:off x="6432549" y="1371600"/>
            <a:ext cx="5416550" cy="5143500"/>
          </a:xfrm>
        </p:spPr>
        <p:txBody>
          <a:body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a:extLst>
              <a:ext uri="{FF2B5EF4-FFF2-40B4-BE49-F238E27FC236}">
                <a16:creationId xmlns:a16="http://schemas.microsoft.com/office/drawing/2014/main" id="{DD5C8E1B-B8BE-4FAE-9DBE-1EE7A46E69EA}"/>
              </a:ext>
            </a:extLst>
          </p:cNvPr>
          <p:cNvSpPr>
            <a:spLocks noGrp="1"/>
          </p:cNvSpPr>
          <p:nvPr>
            <p:ph type="dt" sz="half" idx="10"/>
          </p:nvPr>
        </p:nvSpPr>
        <p:spPr/>
        <p:txBody>
          <a:bodyPr/>
          <a:lstStyle/>
          <a:p>
            <a:fld id="{DEE5FB3D-2EE1-48AE-97E4-85DCA1113532}" type="datetimeFigureOut">
              <a:rPr lang="en-US"/>
              <a:t>1/10/2025</a:t>
            </a:fld>
            <a:endParaRPr/>
          </a:p>
        </p:txBody>
      </p:sp>
      <p:sp>
        <p:nvSpPr>
          <p:cNvPr id="6" name="Footer Placeholder 5">
            <a:extLst>
              <a:ext uri="{FF2B5EF4-FFF2-40B4-BE49-F238E27FC236}">
                <a16:creationId xmlns:a16="http://schemas.microsoft.com/office/drawing/2014/main" id="{568FEB4D-E68E-4866-BE8B-818EFA2AC7DE}"/>
              </a:ext>
            </a:extLst>
          </p:cNvPr>
          <p:cNvSpPr>
            <a:spLocks noGrp="1"/>
          </p:cNvSpPr>
          <p:nvPr>
            <p:ph type="ftr" sz="quarter" idx="11"/>
          </p:nvPr>
        </p:nvSpPr>
        <p:spPr/>
        <p:txBody>
          <a:bodyPr/>
          <a:lstStyle/>
          <a:p>
            <a:endParaRPr/>
          </a:p>
        </p:txBody>
      </p:sp>
      <p:sp>
        <p:nvSpPr>
          <p:cNvPr id="7" name="Slide Number Placeholder 6">
            <a:extLst>
              <a:ext uri="{FF2B5EF4-FFF2-40B4-BE49-F238E27FC236}">
                <a16:creationId xmlns:a16="http://schemas.microsoft.com/office/drawing/2014/main" id="{46DBD441-BECE-4209-B752-E953F35E5CE2}"/>
              </a:ext>
            </a:extLst>
          </p:cNvPr>
          <p:cNvSpPr>
            <a:spLocks noGrp="1"/>
          </p:cNvSpPr>
          <p:nvPr>
            <p:ph type="sldNum" sz="quarter" idx="12"/>
          </p:nvPr>
        </p:nvSpPr>
        <p:spPr/>
        <p:txBody>
          <a:bodyPr/>
          <a:lstStyle/>
          <a:p>
            <a:fld id="{11202AC9-C327-4822-BEC2-BBB62224CD05}" type="slidenum">
              <a:rPr/>
              <a:t>‹#›</a:t>
            </a:fld>
            <a:endParaRPr/>
          </a:p>
        </p:txBody>
      </p:sp>
    </p:spTree>
    <p:extLst>
      <p:ext uri="{BB962C8B-B14F-4D97-AF65-F5344CB8AC3E}">
        <p14:creationId xmlns:p14="http://schemas.microsoft.com/office/powerpoint/2010/main" val="228181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BB7AB-BF57-467F-AC27-2D6A1D622119}"/>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E453A30B-DEA3-4AF9-928B-B6E37FA536D4}"/>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476A9B3F-B826-4422-B058-5636C753D8FB}"/>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471F55A6-F384-4EC5-BE87-372241CE4C1A}"/>
              </a:ext>
            </a:extLst>
          </p:cNvPr>
          <p:cNvSpPr>
            <a:spLocks noGrp="1"/>
          </p:cNvSpPr>
          <p:nvPr>
            <p:ph type="sldNum" sz="quarter" idx="12"/>
          </p:nvPr>
        </p:nvSpPr>
        <p:spPr/>
        <p:txBody>
          <a:bodyPr/>
          <a:lstStyle/>
          <a:p>
            <a:fld id="{860E0CF8-2674-4D97-8AFA-E2034D9E9C8A}" type="slidenum">
              <a:rPr/>
              <a:pPr/>
              <a:t>‹#›</a:t>
            </a:fld>
            <a:endParaRPr/>
          </a:p>
        </p:txBody>
      </p:sp>
      <p:sp>
        <p:nvSpPr>
          <p:cNvPr id="6" name="Text Placeholder 6">
            <a:extLst>
              <a:ext uri="{FF2B5EF4-FFF2-40B4-BE49-F238E27FC236}">
                <a16:creationId xmlns:a16="http://schemas.microsoft.com/office/drawing/2014/main" id="{9260658E-83C2-4763-9666-236BC623F2D1}"/>
              </a:ext>
            </a:extLst>
          </p:cNvPr>
          <p:cNvSpPr>
            <a:spLocks noGrp="1"/>
          </p:cNvSpPr>
          <p:nvPr>
            <p:ph type="body" sz="quarter" idx="15" hasCustomPrompt="1"/>
          </p:nvPr>
        </p:nvSpPr>
        <p:spPr>
          <a:xfrm>
            <a:off x="342900" y="1373375"/>
            <a:ext cx="5425992" cy="704088"/>
          </a:xfrm>
        </p:spPr>
        <p:txBody>
          <a:bodyPr anchor="ct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t>Click to add heading</a:t>
            </a:r>
          </a:p>
        </p:txBody>
      </p:sp>
      <p:sp>
        <p:nvSpPr>
          <p:cNvPr id="9" name="Text Placeholder 6">
            <a:extLst>
              <a:ext uri="{FF2B5EF4-FFF2-40B4-BE49-F238E27FC236}">
                <a16:creationId xmlns:a16="http://schemas.microsoft.com/office/drawing/2014/main" id="{1BD818FB-3E0B-41E8-9533-97339B34A819}"/>
              </a:ext>
            </a:extLst>
          </p:cNvPr>
          <p:cNvSpPr>
            <a:spLocks noGrp="1"/>
          </p:cNvSpPr>
          <p:nvPr>
            <p:ph type="body" sz="quarter" idx="17" hasCustomPrompt="1"/>
          </p:nvPr>
        </p:nvSpPr>
        <p:spPr>
          <a:xfrm>
            <a:off x="6423024" y="1373375"/>
            <a:ext cx="5425992" cy="704088"/>
          </a:xfrm>
        </p:spPr>
        <p:txBody>
          <a:bodyPr anchor="ctr">
            <a:noAutofit/>
          </a:bodyPr>
          <a:lstStyle>
            <a:lvl1pPr marL="0" indent="0">
              <a:spcBef>
                <a:spcPts val="0"/>
              </a:spcBef>
              <a:buNone/>
              <a:defRPr sz="2400">
                <a:solidFill>
                  <a:schemeClr val="accent2"/>
                </a:solidFill>
              </a:defRPr>
            </a:lvl1pPr>
            <a:lvl2pPr marL="0" indent="0">
              <a:spcBef>
                <a:spcPts val="0"/>
              </a:spcBef>
              <a:buNone/>
              <a:defRPr sz="2400">
                <a:solidFill>
                  <a:schemeClr val="accent2"/>
                </a:solidFill>
              </a:defRPr>
            </a:lvl2pPr>
            <a:lvl3pPr marL="0" indent="0">
              <a:spcBef>
                <a:spcPts val="0"/>
              </a:spcBef>
              <a:buNone/>
              <a:defRPr sz="2400">
                <a:solidFill>
                  <a:schemeClr val="accent2"/>
                </a:solidFill>
              </a:defRPr>
            </a:lvl3pPr>
            <a:lvl4pPr marL="0" indent="0">
              <a:spcBef>
                <a:spcPts val="0"/>
              </a:spcBef>
              <a:buNone/>
              <a:defRPr sz="2400">
                <a:solidFill>
                  <a:schemeClr val="accent2"/>
                </a:solidFill>
              </a:defRPr>
            </a:lvl4pPr>
            <a:lvl5pPr marL="0" indent="0">
              <a:spcBef>
                <a:spcPts val="0"/>
              </a:spcBef>
              <a:buNone/>
              <a:defRPr sz="2400">
                <a:solidFill>
                  <a:schemeClr val="accent2"/>
                </a:solidFill>
              </a:defRPr>
            </a:lvl5pPr>
            <a:lvl6pPr marL="0" indent="0">
              <a:spcBef>
                <a:spcPts val="0"/>
              </a:spcBef>
              <a:buNone/>
              <a:defRPr sz="2400">
                <a:solidFill>
                  <a:schemeClr val="accent2"/>
                </a:solidFill>
              </a:defRPr>
            </a:lvl6pPr>
            <a:lvl7pPr marL="0" indent="0">
              <a:spcBef>
                <a:spcPts val="0"/>
              </a:spcBef>
              <a:buNone/>
              <a:defRPr sz="2400">
                <a:solidFill>
                  <a:schemeClr val="accent2"/>
                </a:solidFill>
              </a:defRPr>
            </a:lvl7pPr>
            <a:lvl8pPr marL="0" indent="0">
              <a:spcBef>
                <a:spcPts val="0"/>
              </a:spcBef>
              <a:buNone/>
              <a:defRPr sz="2400">
                <a:solidFill>
                  <a:schemeClr val="accent2"/>
                </a:solidFill>
              </a:defRPr>
            </a:lvl8pPr>
            <a:lvl9pPr marL="0" indent="0">
              <a:spcBef>
                <a:spcPts val="0"/>
              </a:spcBef>
              <a:buNone/>
              <a:defRPr sz="2400">
                <a:solidFill>
                  <a:schemeClr val="accent2"/>
                </a:solidFill>
              </a:defRPr>
            </a:lvl9pPr>
          </a:lstStyle>
          <a:p>
            <a:pPr lvl="0"/>
            <a:r>
              <a:t>Click to add heading</a:t>
            </a:r>
          </a:p>
        </p:txBody>
      </p:sp>
      <p:sp>
        <p:nvSpPr>
          <p:cNvPr id="11" name="Content Placeholder 10">
            <a:extLst>
              <a:ext uri="{FF2B5EF4-FFF2-40B4-BE49-F238E27FC236}">
                <a16:creationId xmlns:a16="http://schemas.microsoft.com/office/drawing/2014/main" id="{DBABEA0B-4E66-4CE2-8055-8E5E4ABF3041}"/>
              </a:ext>
            </a:extLst>
          </p:cNvPr>
          <p:cNvSpPr>
            <a:spLocks noGrp="1"/>
          </p:cNvSpPr>
          <p:nvPr>
            <p:ph sz="quarter" idx="18" hasCustomPrompt="1"/>
          </p:nvPr>
        </p:nvSpPr>
        <p:spPr>
          <a:xfrm>
            <a:off x="342900" y="2139577"/>
            <a:ext cx="5425992" cy="4375523"/>
          </a:xfrm>
        </p:spPr>
        <p:txBody>
          <a:bodyPr>
            <a:norm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12" name="Content Placeholder 10">
            <a:extLst>
              <a:ext uri="{FF2B5EF4-FFF2-40B4-BE49-F238E27FC236}">
                <a16:creationId xmlns:a16="http://schemas.microsoft.com/office/drawing/2014/main" id="{B43482B3-51A6-4266-B537-3EFEA5A37898}"/>
              </a:ext>
            </a:extLst>
          </p:cNvPr>
          <p:cNvSpPr>
            <a:spLocks noGrp="1"/>
          </p:cNvSpPr>
          <p:nvPr>
            <p:ph sz="quarter" idx="19" hasCustomPrompt="1"/>
          </p:nvPr>
        </p:nvSpPr>
        <p:spPr>
          <a:xfrm>
            <a:off x="6423025" y="2139577"/>
            <a:ext cx="5426075" cy="4375524"/>
          </a:xfrm>
        </p:spPr>
        <p:txBody>
          <a:bodyPr>
            <a:norm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266358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D5FA-C72C-455F-919B-C247656F9ADB}"/>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57E88CC0-8587-4DA0-80F9-6C9C298B25E7}"/>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EE5865CB-E694-4074-B588-9F66B01767DA}"/>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695B9E7E-FA39-495A-BF0C-E639B2F52FDF}"/>
              </a:ext>
            </a:extLst>
          </p:cNvPr>
          <p:cNvSpPr>
            <a:spLocks noGrp="1"/>
          </p:cNvSpPr>
          <p:nvPr>
            <p:ph type="sldNum" sz="quarter" idx="12"/>
          </p:nvPr>
        </p:nvSpPr>
        <p:spPr/>
        <p:txBody>
          <a:bodyPr/>
          <a:lstStyle/>
          <a:p>
            <a:fld id="{860E0CF8-2674-4D97-8AFA-E2034D9E9C8A}" type="slidenum">
              <a:rPr/>
              <a:pPr/>
              <a:t>‹#›</a:t>
            </a:fld>
            <a:endParaRPr/>
          </a:p>
        </p:txBody>
      </p:sp>
      <p:sp>
        <p:nvSpPr>
          <p:cNvPr id="7" name="Text Placeholder 6">
            <a:extLst>
              <a:ext uri="{FF2B5EF4-FFF2-40B4-BE49-F238E27FC236}">
                <a16:creationId xmlns:a16="http://schemas.microsoft.com/office/drawing/2014/main" id="{652BA92B-684F-4D9A-867A-CC427FC17C40}"/>
              </a:ext>
            </a:extLst>
          </p:cNvPr>
          <p:cNvSpPr>
            <a:spLocks noGrp="1"/>
          </p:cNvSpPr>
          <p:nvPr>
            <p:ph type="body" sz="quarter" idx="13" hasCustomPrompt="1"/>
          </p:nvPr>
        </p:nvSpPr>
        <p:spPr>
          <a:xfrm>
            <a:off x="342900" y="2139576"/>
            <a:ext cx="3657600" cy="4375524"/>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add text. Turn bullet points on or off from the Home tab</a:t>
            </a:r>
          </a:p>
          <a:p>
            <a:pPr lvl="1"/>
            <a:r>
              <a:t>Second level</a:t>
            </a:r>
          </a:p>
          <a:p>
            <a:pPr lvl="2"/>
            <a:r>
              <a:t>Third level</a:t>
            </a:r>
          </a:p>
          <a:p>
            <a:pPr lvl="3"/>
            <a:r>
              <a:t>Fourth level</a:t>
            </a:r>
          </a:p>
          <a:p>
            <a:pPr lvl="4"/>
            <a:r>
              <a:t>Fifth level</a:t>
            </a:r>
          </a:p>
        </p:txBody>
      </p:sp>
      <p:sp>
        <p:nvSpPr>
          <p:cNvPr id="8" name="Text Placeholder 6">
            <a:extLst>
              <a:ext uri="{FF2B5EF4-FFF2-40B4-BE49-F238E27FC236}">
                <a16:creationId xmlns:a16="http://schemas.microsoft.com/office/drawing/2014/main" id="{1F3DE178-A244-460C-AB5C-CD757A761717}"/>
              </a:ext>
            </a:extLst>
          </p:cNvPr>
          <p:cNvSpPr>
            <a:spLocks noGrp="1"/>
          </p:cNvSpPr>
          <p:nvPr>
            <p:ph type="body" sz="quarter" idx="14" hasCustomPrompt="1"/>
          </p:nvPr>
        </p:nvSpPr>
        <p:spPr>
          <a:xfrm>
            <a:off x="352343" y="1371600"/>
            <a:ext cx="3648158" cy="702235"/>
          </a:xfrm>
        </p:spPr>
        <p:txBody>
          <a:bodyPr anchor="ctr">
            <a:norm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0" name="Text Placeholder 6">
            <a:extLst>
              <a:ext uri="{FF2B5EF4-FFF2-40B4-BE49-F238E27FC236}">
                <a16:creationId xmlns:a16="http://schemas.microsoft.com/office/drawing/2014/main" id="{1538244F-E88E-4787-89C2-3A9A4B6550F3}"/>
              </a:ext>
            </a:extLst>
          </p:cNvPr>
          <p:cNvSpPr>
            <a:spLocks noGrp="1"/>
          </p:cNvSpPr>
          <p:nvPr>
            <p:ph type="body" sz="quarter" idx="16" hasCustomPrompt="1"/>
          </p:nvPr>
        </p:nvSpPr>
        <p:spPr>
          <a:xfrm>
            <a:off x="4267200" y="2139576"/>
            <a:ext cx="3657600" cy="4375524"/>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add text. Turn bullet points on or off from the Home tab</a:t>
            </a:r>
          </a:p>
          <a:p>
            <a:pPr lvl="1"/>
            <a:r>
              <a:t>Second level</a:t>
            </a:r>
          </a:p>
          <a:p>
            <a:pPr lvl="2"/>
            <a:r>
              <a:t>Third level</a:t>
            </a:r>
          </a:p>
          <a:p>
            <a:pPr lvl="3"/>
            <a:r>
              <a:t>Fourth level</a:t>
            </a:r>
          </a:p>
          <a:p>
            <a:pPr lvl="4"/>
            <a:r>
              <a:t>Fifth level</a:t>
            </a:r>
          </a:p>
        </p:txBody>
      </p:sp>
      <p:sp>
        <p:nvSpPr>
          <p:cNvPr id="11" name="Text Placeholder 6">
            <a:extLst>
              <a:ext uri="{FF2B5EF4-FFF2-40B4-BE49-F238E27FC236}">
                <a16:creationId xmlns:a16="http://schemas.microsoft.com/office/drawing/2014/main" id="{DD80E777-1709-4D32-B4B3-5FE7B5BD016B}"/>
              </a:ext>
            </a:extLst>
          </p:cNvPr>
          <p:cNvSpPr>
            <a:spLocks noGrp="1"/>
          </p:cNvSpPr>
          <p:nvPr>
            <p:ph type="body" sz="quarter" idx="17" hasCustomPrompt="1"/>
          </p:nvPr>
        </p:nvSpPr>
        <p:spPr>
          <a:xfrm>
            <a:off x="8191499" y="2139576"/>
            <a:ext cx="3657600" cy="4375524"/>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add text. Turn bullet points on or off from the Home tab</a:t>
            </a:r>
          </a:p>
          <a:p>
            <a:pPr lvl="1"/>
            <a:r>
              <a:t>Second level</a:t>
            </a:r>
          </a:p>
          <a:p>
            <a:pPr lvl="2"/>
            <a:r>
              <a:t>Third level</a:t>
            </a:r>
          </a:p>
          <a:p>
            <a:pPr lvl="3"/>
            <a:r>
              <a:t>Fourth level</a:t>
            </a:r>
          </a:p>
          <a:p>
            <a:pPr lvl="4"/>
            <a:r>
              <a:t>Fifth level</a:t>
            </a:r>
          </a:p>
        </p:txBody>
      </p:sp>
      <p:sp>
        <p:nvSpPr>
          <p:cNvPr id="12" name="Text Placeholder 6">
            <a:extLst>
              <a:ext uri="{FF2B5EF4-FFF2-40B4-BE49-F238E27FC236}">
                <a16:creationId xmlns:a16="http://schemas.microsoft.com/office/drawing/2014/main" id="{2F41C921-9A8E-4BC9-A8F1-3E6568126F8D}"/>
              </a:ext>
            </a:extLst>
          </p:cNvPr>
          <p:cNvSpPr>
            <a:spLocks noGrp="1"/>
          </p:cNvSpPr>
          <p:nvPr>
            <p:ph type="body" sz="quarter" idx="18" hasCustomPrompt="1"/>
          </p:nvPr>
        </p:nvSpPr>
        <p:spPr>
          <a:xfrm>
            <a:off x="4271921" y="1371600"/>
            <a:ext cx="3648158" cy="702235"/>
          </a:xfrm>
        </p:spPr>
        <p:txBody>
          <a:bodyPr anchor="ctr">
            <a:norm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3" name="Text Placeholder 6">
            <a:extLst>
              <a:ext uri="{FF2B5EF4-FFF2-40B4-BE49-F238E27FC236}">
                <a16:creationId xmlns:a16="http://schemas.microsoft.com/office/drawing/2014/main" id="{2FDC2CD3-5C0D-4546-B5CE-AE0B7273B038}"/>
              </a:ext>
            </a:extLst>
          </p:cNvPr>
          <p:cNvSpPr>
            <a:spLocks noGrp="1"/>
          </p:cNvSpPr>
          <p:nvPr>
            <p:ph type="body" sz="quarter" idx="19" hasCustomPrompt="1"/>
          </p:nvPr>
        </p:nvSpPr>
        <p:spPr>
          <a:xfrm>
            <a:off x="8191499" y="1371600"/>
            <a:ext cx="3648158" cy="702235"/>
          </a:xfrm>
        </p:spPr>
        <p:txBody>
          <a:bodyPr anchor="ctr">
            <a:norm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Tree>
    <p:extLst>
      <p:ext uri="{BB962C8B-B14F-4D97-AF65-F5344CB8AC3E}">
        <p14:creationId xmlns:p14="http://schemas.microsoft.com/office/powerpoint/2010/main" val="397755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re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BD11-FC16-4953-B4EB-F9662BFC4D07}"/>
              </a:ext>
            </a:extLst>
          </p:cNvPr>
          <p:cNvSpPr>
            <a:spLocks noGrp="1"/>
          </p:cNvSpPr>
          <p:nvPr>
            <p:ph type="title"/>
          </p:nvPr>
        </p:nvSpPr>
        <p:spPr>
          <a:xfrm>
            <a:off x="352342" y="196850"/>
            <a:ext cx="11496757" cy="776767"/>
          </a:xfrm>
        </p:spPr>
        <p:txBody>
          <a:bodyPr/>
          <a:lstStyle/>
          <a:p>
            <a:r>
              <a:t>Click to edit Master title style</a:t>
            </a:r>
          </a:p>
        </p:txBody>
      </p:sp>
      <p:sp>
        <p:nvSpPr>
          <p:cNvPr id="3" name="Date Placeholder 2">
            <a:extLst>
              <a:ext uri="{FF2B5EF4-FFF2-40B4-BE49-F238E27FC236}">
                <a16:creationId xmlns:a16="http://schemas.microsoft.com/office/drawing/2014/main" id="{306FA8C4-F48E-46F3-8677-6913FDED210A}"/>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EE55CA1F-D797-4E6D-99F8-8958394A7A5B}"/>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0E002AEF-41F0-4C4C-B836-1FCB8C82757F}"/>
              </a:ext>
            </a:extLst>
          </p:cNvPr>
          <p:cNvSpPr>
            <a:spLocks noGrp="1"/>
          </p:cNvSpPr>
          <p:nvPr>
            <p:ph type="sldNum" sz="quarter" idx="12"/>
          </p:nvPr>
        </p:nvSpPr>
        <p:spPr/>
        <p:txBody>
          <a:bodyPr/>
          <a:lstStyle/>
          <a:p>
            <a:fld id="{860E0CF8-2674-4D97-8AFA-E2034D9E9C8A}" type="slidenum">
              <a:rPr/>
              <a:pPr/>
              <a:t>‹#›</a:t>
            </a:fld>
            <a:endParaRPr/>
          </a:p>
        </p:txBody>
      </p:sp>
      <p:sp>
        <p:nvSpPr>
          <p:cNvPr id="7" name="Content Placeholder 6">
            <a:extLst>
              <a:ext uri="{FF2B5EF4-FFF2-40B4-BE49-F238E27FC236}">
                <a16:creationId xmlns:a16="http://schemas.microsoft.com/office/drawing/2014/main" id="{98FAE3E5-362B-48AD-B0AA-B02B7BE22920}"/>
              </a:ext>
            </a:extLst>
          </p:cNvPr>
          <p:cNvSpPr>
            <a:spLocks noGrp="1"/>
          </p:cNvSpPr>
          <p:nvPr>
            <p:ph sz="quarter" idx="13"/>
          </p:nvPr>
        </p:nvSpPr>
        <p:spPr>
          <a:xfrm>
            <a:off x="342900" y="1371601"/>
            <a:ext cx="3657600" cy="5143500"/>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8" name="Content Placeholder 6">
            <a:extLst>
              <a:ext uri="{FF2B5EF4-FFF2-40B4-BE49-F238E27FC236}">
                <a16:creationId xmlns:a16="http://schemas.microsoft.com/office/drawing/2014/main" id="{7749B71A-4AF8-4E51-8C1C-1A3392552B1F}"/>
              </a:ext>
            </a:extLst>
          </p:cNvPr>
          <p:cNvSpPr>
            <a:spLocks noGrp="1"/>
          </p:cNvSpPr>
          <p:nvPr>
            <p:ph sz="quarter" idx="14"/>
          </p:nvPr>
        </p:nvSpPr>
        <p:spPr>
          <a:xfrm>
            <a:off x="4267200" y="1371601"/>
            <a:ext cx="3657600" cy="5143500"/>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9" name="Content Placeholder 6">
            <a:extLst>
              <a:ext uri="{FF2B5EF4-FFF2-40B4-BE49-F238E27FC236}">
                <a16:creationId xmlns:a16="http://schemas.microsoft.com/office/drawing/2014/main" id="{3B9625A1-DA3B-40C2-81ED-098DB9AF5AD6}"/>
              </a:ext>
            </a:extLst>
          </p:cNvPr>
          <p:cNvSpPr>
            <a:spLocks noGrp="1"/>
          </p:cNvSpPr>
          <p:nvPr>
            <p:ph sz="quarter" idx="15"/>
          </p:nvPr>
        </p:nvSpPr>
        <p:spPr>
          <a:xfrm>
            <a:off x="8191499" y="1371601"/>
            <a:ext cx="3657600" cy="5143500"/>
          </a:xfrm>
        </p:spPr>
        <p:txBody>
          <a:bodyPr>
            <a:normAutofit/>
          </a:bodyPr>
          <a:lstStyle>
            <a:lvl1pPr>
              <a:defRPr sz="2000"/>
            </a:lvl1pPr>
            <a:lvl2pPr>
              <a:defRPr sz="1800"/>
            </a:lvl2pPr>
            <a:lvl3pPr>
              <a:defRPr sz="1600"/>
            </a:lvl3pPr>
            <a:lvl4pPr>
              <a:defRPr sz="1400"/>
            </a:lvl4pPr>
            <a:lvl5pPr>
              <a:defRPr sz="1200"/>
            </a:lvl5pPr>
            <a:lvl6pPr marL="1371600" indent="0">
              <a:buNone/>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56514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bels Right Thr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03-A7A1-41DE-B255-ED1A26822541}"/>
              </a:ext>
            </a:extLst>
          </p:cNvPr>
          <p:cNvSpPr>
            <a:spLocks noGrp="1"/>
          </p:cNvSpPr>
          <p:nvPr>
            <p:ph type="title"/>
          </p:nvPr>
        </p:nvSpPr>
        <p:spPr>
          <a:xfrm>
            <a:off x="8172450" y="304802"/>
            <a:ext cx="3676649" cy="1158874"/>
          </a:xfrm>
        </p:spPr>
        <p:txBody>
          <a:bodyPr/>
          <a:lstStyle/>
          <a:p>
            <a:r>
              <a:t>Click to edit Master title style</a:t>
            </a:r>
          </a:p>
        </p:txBody>
      </p:sp>
      <p:sp>
        <p:nvSpPr>
          <p:cNvPr id="3" name="Date Placeholder 2">
            <a:extLst>
              <a:ext uri="{FF2B5EF4-FFF2-40B4-BE49-F238E27FC236}">
                <a16:creationId xmlns:a16="http://schemas.microsoft.com/office/drawing/2014/main" id="{EE9AFE19-35DF-409E-BAF2-EF12C62EF61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0F2E0D78-ACFE-4576-8A50-17422BF93A2A}"/>
              </a:ext>
            </a:extLst>
          </p:cNvPr>
          <p:cNvSpPr>
            <a:spLocks noGrp="1"/>
          </p:cNvSpPr>
          <p:nvPr>
            <p:ph type="ftr" sz="quarter" idx="11"/>
          </p:nvPr>
        </p:nvSpPr>
        <p:spPr>
          <a:xfrm>
            <a:off x="8172449" y="5927405"/>
            <a:ext cx="3676649" cy="587695"/>
          </a:xfrm>
        </p:spPr>
        <p:txBody>
          <a:bodyPr/>
          <a:lstStyle/>
          <a:p>
            <a:endParaRPr/>
          </a:p>
        </p:txBody>
      </p:sp>
      <p:sp>
        <p:nvSpPr>
          <p:cNvPr id="5" name="Slide Number Placeholder 4">
            <a:extLst>
              <a:ext uri="{FF2B5EF4-FFF2-40B4-BE49-F238E27FC236}">
                <a16:creationId xmlns:a16="http://schemas.microsoft.com/office/drawing/2014/main" id="{9FFFBF16-EE14-4F1B-B8BA-235D2AF87CE7}"/>
              </a:ext>
            </a:extLst>
          </p:cNvPr>
          <p:cNvSpPr>
            <a:spLocks noGrp="1"/>
          </p:cNvSpPr>
          <p:nvPr>
            <p:ph type="sldNum" sz="quarter" idx="12"/>
          </p:nvPr>
        </p:nvSpPr>
        <p:spPr/>
        <p:txBody>
          <a:bodyPr/>
          <a:lstStyle/>
          <a:p>
            <a:fld id="{860E0CF8-2674-4D97-8AFA-E2034D9E9C8A}" type="slidenum">
              <a:rPr/>
              <a:pPr/>
              <a:t>‹#›</a:t>
            </a:fld>
            <a:endParaRPr/>
          </a:p>
        </p:txBody>
      </p:sp>
      <p:sp>
        <p:nvSpPr>
          <p:cNvPr id="10" name="Text Placeholder 9">
            <a:extLst>
              <a:ext uri="{FF2B5EF4-FFF2-40B4-BE49-F238E27FC236}">
                <a16:creationId xmlns:a16="http://schemas.microsoft.com/office/drawing/2014/main" id="{70D2A357-409B-42A5-B5E3-4F1B66EAA060}"/>
              </a:ext>
            </a:extLst>
          </p:cNvPr>
          <p:cNvSpPr>
            <a:spLocks noGrp="1"/>
          </p:cNvSpPr>
          <p:nvPr>
            <p:ph type="body" sz="quarter" idx="13" hasCustomPrompt="1"/>
          </p:nvPr>
        </p:nvSpPr>
        <p:spPr>
          <a:xfrm>
            <a:off x="8172449" y="1854200"/>
            <a:ext cx="3676649" cy="463550"/>
          </a:xfrm>
        </p:spPr>
        <p:txBody>
          <a:bodyPr anchor="b">
            <a:noAutofit/>
          </a:bodyPr>
          <a:lstStyle>
            <a:lvl1pPr marL="0" indent="0">
              <a:spcBef>
                <a:spcPts val="0"/>
              </a:spcBef>
              <a:buNone/>
              <a:defRPr sz="2800" b="1">
                <a:solidFill>
                  <a:schemeClr val="accent1"/>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1" name="Text Placeholder 9">
            <a:extLst>
              <a:ext uri="{FF2B5EF4-FFF2-40B4-BE49-F238E27FC236}">
                <a16:creationId xmlns:a16="http://schemas.microsoft.com/office/drawing/2014/main" id="{375372AF-A855-4F33-B5EC-7F645833F893}"/>
              </a:ext>
            </a:extLst>
          </p:cNvPr>
          <p:cNvSpPr>
            <a:spLocks noGrp="1"/>
          </p:cNvSpPr>
          <p:nvPr>
            <p:ph type="body" sz="quarter" idx="14"/>
          </p:nvPr>
        </p:nvSpPr>
        <p:spPr>
          <a:xfrm>
            <a:off x="8172448" y="237775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
        <p:nvSpPr>
          <p:cNvPr id="13" name="Text Placeholder 9">
            <a:extLst>
              <a:ext uri="{FF2B5EF4-FFF2-40B4-BE49-F238E27FC236}">
                <a16:creationId xmlns:a16="http://schemas.microsoft.com/office/drawing/2014/main" id="{1D61A20C-E4C3-40D4-A71A-3F20948175F8}"/>
              </a:ext>
            </a:extLst>
          </p:cNvPr>
          <p:cNvSpPr>
            <a:spLocks noGrp="1"/>
          </p:cNvSpPr>
          <p:nvPr>
            <p:ph type="body" sz="quarter" idx="15" hasCustomPrompt="1"/>
          </p:nvPr>
        </p:nvSpPr>
        <p:spPr>
          <a:xfrm>
            <a:off x="8172449" y="3143250"/>
            <a:ext cx="3676649" cy="463550"/>
          </a:xfrm>
        </p:spPr>
        <p:txBody>
          <a:bodyPr anchor="b">
            <a:noAutofit/>
          </a:bodyPr>
          <a:lstStyle>
            <a:lvl1pPr marL="0" indent="0">
              <a:spcBef>
                <a:spcPts val="0"/>
              </a:spcBef>
              <a:buNone/>
              <a:defRPr sz="2800" b="1">
                <a:solidFill>
                  <a:schemeClr val="accent4"/>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4" name="Text Placeholder 9">
            <a:extLst>
              <a:ext uri="{FF2B5EF4-FFF2-40B4-BE49-F238E27FC236}">
                <a16:creationId xmlns:a16="http://schemas.microsoft.com/office/drawing/2014/main" id="{BF69A8A8-F63F-4D35-9CA6-075E8C1BFF04}"/>
              </a:ext>
            </a:extLst>
          </p:cNvPr>
          <p:cNvSpPr>
            <a:spLocks noGrp="1"/>
          </p:cNvSpPr>
          <p:nvPr>
            <p:ph type="body" sz="quarter" idx="16"/>
          </p:nvPr>
        </p:nvSpPr>
        <p:spPr>
          <a:xfrm>
            <a:off x="8172448" y="366680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
        <p:nvSpPr>
          <p:cNvPr id="15" name="Text Placeholder 9">
            <a:extLst>
              <a:ext uri="{FF2B5EF4-FFF2-40B4-BE49-F238E27FC236}">
                <a16:creationId xmlns:a16="http://schemas.microsoft.com/office/drawing/2014/main" id="{42D6210B-D8B6-4290-BE5C-DE41DC61BC5D}"/>
              </a:ext>
            </a:extLst>
          </p:cNvPr>
          <p:cNvSpPr>
            <a:spLocks noGrp="1"/>
          </p:cNvSpPr>
          <p:nvPr>
            <p:ph type="body" sz="quarter" idx="17" hasCustomPrompt="1"/>
          </p:nvPr>
        </p:nvSpPr>
        <p:spPr>
          <a:xfrm>
            <a:off x="8172449" y="4445000"/>
            <a:ext cx="3676649" cy="463550"/>
          </a:xfrm>
        </p:spPr>
        <p:txBody>
          <a:bodyPr anchor="b">
            <a:noAutofit/>
          </a:bodyPr>
          <a:lstStyle>
            <a:lvl1pPr marL="0" indent="0">
              <a:spcBef>
                <a:spcPts val="0"/>
              </a:spcBef>
              <a:buNone/>
              <a:defRPr sz="2800" b="1">
                <a:solidFill>
                  <a:srgbClr val="008BAC"/>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6" name="Text Placeholder 9">
            <a:extLst>
              <a:ext uri="{FF2B5EF4-FFF2-40B4-BE49-F238E27FC236}">
                <a16:creationId xmlns:a16="http://schemas.microsoft.com/office/drawing/2014/main" id="{0E26DCBD-A130-442C-9D32-8A3CFD475090}"/>
              </a:ext>
            </a:extLst>
          </p:cNvPr>
          <p:cNvSpPr>
            <a:spLocks noGrp="1"/>
          </p:cNvSpPr>
          <p:nvPr>
            <p:ph type="body" sz="quarter" idx="18"/>
          </p:nvPr>
        </p:nvSpPr>
        <p:spPr>
          <a:xfrm>
            <a:off x="8172448" y="496855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Tree>
    <p:extLst>
      <p:ext uri="{BB962C8B-B14F-4D97-AF65-F5344CB8AC3E}">
        <p14:creationId xmlns:p14="http://schemas.microsoft.com/office/powerpoint/2010/main" val="37838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bels Right Si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03-A7A1-41DE-B255-ED1A26822541}"/>
              </a:ext>
            </a:extLst>
          </p:cNvPr>
          <p:cNvSpPr>
            <a:spLocks noGrp="1"/>
          </p:cNvSpPr>
          <p:nvPr>
            <p:ph type="title"/>
          </p:nvPr>
        </p:nvSpPr>
        <p:spPr>
          <a:xfrm>
            <a:off x="8172450" y="304802"/>
            <a:ext cx="3676649" cy="779341"/>
          </a:xfrm>
        </p:spPr>
        <p:txBody>
          <a:bodyPr/>
          <a:lstStyle/>
          <a:p>
            <a:r>
              <a:t>Click to edit Master title style</a:t>
            </a:r>
          </a:p>
        </p:txBody>
      </p:sp>
      <p:sp>
        <p:nvSpPr>
          <p:cNvPr id="3" name="Date Placeholder 2">
            <a:extLst>
              <a:ext uri="{FF2B5EF4-FFF2-40B4-BE49-F238E27FC236}">
                <a16:creationId xmlns:a16="http://schemas.microsoft.com/office/drawing/2014/main" id="{EE9AFE19-35DF-409E-BAF2-EF12C62EF61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0F2E0D78-ACFE-4576-8A50-17422BF93A2A}"/>
              </a:ext>
            </a:extLst>
          </p:cNvPr>
          <p:cNvSpPr>
            <a:spLocks noGrp="1"/>
          </p:cNvSpPr>
          <p:nvPr>
            <p:ph type="ftr" sz="quarter" idx="11"/>
          </p:nvPr>
        </p:nvSpPr>
        <p:spPr>
          <a:xfrm>
            <a:off x="8172449" y="5927405"/>
            <a:ext cx="3676649" cy="587695"/>
          </a:xfrm>
        </p:spPr>
        <p:txBody>
          <a:bodyPr/>
          <a:lstStyle/>
          <a:p>
            <a:endParaRPr/>
          </a:p>
        </p:txBody>
      </p:sp>
      <p:sp>
        <p:nvSpPr>
          <p:cNvPr id="5" name="Slide Number Placeholder 4">
            <a:extLst>
              <a:ext uri="{FF2B5EF4-FFF2-40B4-BE49-F238E27FC236}">
                <a16:creationId xmlns:a16="http://schemas.microsoft.com/office/drawing/2014/main" id="{9FFFBF16-EE14-4F1B-B8BA-235D2AF87CE7}"/>
              </a:ext>
            </a:extLst>
          </p:cNvPr>
          <p:cNvSpPr>
            <a:spLocks noGrp="1"/>
          </p:cNvSpPr>
          <p:nvPr>
            <p:ph type="sldNum" sz="quarter" idx="12"/>
          </p:nvPr>
        </p:nvSpPr>
        <p:spPr/>
        <p:txBody>
          <a:bodyPr/>
          <a:lstStyle/>
          <a:p>
            <a:fld id="{860E0CF8-2674-4D97-8AFA-E2034D9E9C8A}" type="slidenum">
              <a:rPr/>
              <a:pPr/>
              <a:t>‹#›</a:t>
            </a:fld>
            <a:endParaRPr/>
          </a:p>
        </p:txBody>
      </p:sp>
      <p:sp>
        <p:nvSpPr>
          <p:cNvPr id="10" name="Text Placeholder 9">
            <a:extLst>
              <a:ext uri="{FF2B5EF4-FFF2-40B4-BE49-F238E27FC236}">
                <a16:creationId xmlns:a16="http://schemas.microsoft.com/office/drawing/2014/main" id="{70D2A357-409B-42A5-B5E3-4F1B66EAA060}"/>
              </a:ext>
            </a:extLst>
          </p:cNvPr>
          <p:cNvSpPr>
            <a:spLocks noGrp="1"/>
          </p:cNvSpPr>
          <p:nvPr>
            <p:ph type="body" sz="quarter" idx="13" hasCustomPrompt="1"/>
          </p:nvPr>
        </p:nvSpPr>
        <p:spPr>
          <a:xfrm>
            <a:off x="8172449" y="1199873"/>
            <a:ext cx="3676649" cy="398064"/>
          </a:xfrm>
        </p:spPr>
        <p:txBody>
          <a:bodyPr wrap="none" anchor="b">
            <a:noAutofit/>
          </a:bodyPr>
          <a:lstStyle>
            <a:lvl1pPr marL="0" indent="0">
              <a:spcBef>
                <a:spcPts val="0"/>
              </a:spcBef>
              <a:buNone/>
              <a:defRPr sz="2400" b="1">
                <a:solidFill>
                  <a:schemeClr val="tx2"/>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7" name="Text Placeholder 6">
            <a:extLst>
              <a:ext uri="{FF2B5EF4-FFF2-40B4-BE49-F238E27FC236}">
                <a16:creationId xmlns:a16="http://schemas.microsoft.com/office/drawing/2014/main" id="{27A2C377-61B3-4737-BDE1-93A8840BB91B}"/>
              </a:ext>
            </a:extLst>
          </p:cNvPr>
          <p:cNvSpPr>
            <a:spLocks noGrp="1"/>
          </p:cNvSpPr>
          <p:nvPr>
            <p:ph type="body" sz="quarter" idx="15"/>
          </p:nvPr>
        </p:nvSpPr>
        <p:spPr>
          <a:xfrm>
            <a:off x="8172448" y="1607329"/>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3" name="Text Placeholder 9">
            <a:extLst>
              <a:ext uri="{FF2B5EF4-FFF2-40B4-BE49-F238E27FC236}">
                <a16:creationId xmlns:a16="http://schemas.microsoft.com/office/drawing/2014/main" id="{2375033D-5A1C-425B-B100-814BEBF7867C}"/>
              </a:ext>
            </a:extLst>
          </p:cNvPr>
          <p:cNvSpPr>
            <a:spLocks noGrp="1"/>
          </p:cNvSpPr>
          <p:nvPr>
            <p:ph type="body" sz="quarter" idx="16" hasCustomPrompt="1"/>
          </p:nvPr>
        </p:nvSpPr>
        <p:spPr>
          <a:xfrm>
            <a:off x="8172449" y="1989360"/>
            <a:ext cx="3676649" cy="398064"/>
          </a:xfrm>
        </p:spPr>
        <p:txBody>
          <a:bodyPr wrap="none" anchor="b">
            <a:noAutofit/>
          </a:bodyPr>
          <a:lstStyle>
            <a:lvl1pPr marL="0" indent="0">
              <a:spcBef>
                <a:spcPts val="0"/>
              </a:spcBef>
              <a:buNone/>
              <a:defRPr sz="2400" b="1">
                <a:solidFill>
                  <a:schemeClr val="accent2"/>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4" name="Text Placeholder 6">
            <a:extLst>
              <a:ext uri="{FF2B5EF4-FFF2-40B4-BE49-F238E27FC236}">
                <a16:creationId xmlns:a16="http://schemas.microsoft.com/office/drawing/2014/main" id="{9189E109-1D18-4E06-AE58-835289E8C7C4}"/>
              </a:ext>
            </a:extLst>
          </p:cNvPr>
          <p:cNvSpPr>
            <a:spLocks noGrp="1"/>
          </p:cNvSpPr>
          <p:nvPr>
            <p:ph type="body" sz="quarter" idx="17"/>
          </p:nvPr>
        </p:nvSpPr>
        <p:spPr>
          <a:xfrm>
            <a:off x="8172448" y="2396816"/>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5" name="Text Placeholder 9">
            <a:extLst>
              <a:ext uri="{FF2B5EF4-FFF2-40B4-BE49-F238E27FC236}">
                <a16:creationId xmlns:a16="http://schemas.microsoft.com/office/drawing/2014/main" id="{91112E50-1B6E-43E1-8464-5AF40FA97CC0}"/>
              </a:ext>
            </a:extLst>
          </p:cNvPr>
          <p:cNvSpPr>
            <a:spLocks noGrp="1"/>
          </p:cNvSpPr>
          <p:nvPr>
            <p:ph type="body" sz="quarter" idx="18" hasCustomPrompt="1"/>
          </p:nvPr>
        </p:nvSpPr>
        <p:spPr>
          <a:xfrm>
            <a:off x="8172449" y="2778847"/>
            <a:ext cx="3676649" cy="398064"/>
          </a:xfrm>
        </p:spPr>
        <p:txBody>
          <a:bodyPr wrap="none" anchor="b">
            <a:noAutofit/>
          </a:bodyPr>
          <a:lstStyle>
            <a:lvl1pPr marL="0" indent="0">
              <a:spcBef>
                <a:spcPts val="0"/>
              </a:spcBef>
              <a:buNone/>
              <a:defRPr sz="2400" b="1">
                <a:solidFill>
                  <a:schemeClr val="accent3"/>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6" name="Text Placeholder 6">
            <a:extLst>
              <a:ext uri="{FF2B5EF4-FFF2-40B4-BE49-F238E27FC236}">
                <a16:creationId xmlns:a16="http://schemas.microsoft.com/office/drawing/2014/main" id="{013F8F74-C9C3-406F-B9D1-3EB7A636DE24}"/>
              </a:ext>
            </a:extLst>
          </p:cNvPr>
          <p:cNvSpPr>
            <a:spLocks noGrp="1"/>
          </p:cNvSpPr>
          <p:nvPr>
            <p:ph type="body" sz="quarter" idx="19"/>
          </p:nvPr>
        </p:nvSpPr>
        <p:spPr>
          <a:xfrm>
            <a:off x="8172448" y="3186303"/>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7" name="Text Placeholder 9">
            <a:extLst>
              <a:ext uri="{FF2B5EF4-FFF2-40B4-BE49-F238E27FC236}">
                <a16:creationId xmlns:a16="http://schemas.microsoft.com/office/drawing/2014/main" id="{5CEF16DB-97FD-4CF2-975D-017B0A20B718}"/>
              </a:ext>
            </a:extLst>
          </p:cNvPr>
          <p:cNvSpPr>
            <a:spLocks noGrp="1"/>
          </p:cNvSpPr>
          <p:nvPr>
            <p:ph type="body" sz="quarter" idx="20" hasCustomPrompt="1"/>
          </p:nvPr>
        </p:nvSpPr>
        <p:spPr>
          <a:xfrm>
            <a:off x="8172449" y="3568334"/>
            <a:ext cx="3676649" cy="398064"/>
          </a:xfrm>
        </p:spPr>
        <p:txBody>
          <a:bodyPr wrap="none" anchor="b">
            <a:noAutofit/>
          </a:bodyPr>
          <a:lstStyle>
            <a:lvl1pPr marL="0" indent="0">
              <a:spcBef>
                <a:spcPts val="0"/>
              </a:spcBef>
              <a:buNone/>
              <a:defRPr sz="2400" b="1">
                <a:solidFill>
                  <a:schemeClr val="accent4"/>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8" name="Text Placeholder 6">
            <a:extLst>
              <a:ext uri="{FF2B5EF4-FFF2-40B4-BE49-F238E27FC236}">
                <a16:creationId xmlns:a16="http://schemas.microsoft.com/office/drawing/2014/main" id="{803D43AB-6ACF-46E7-A3E7-EDCB522955F5}"/>
              </a:ext>
            </a:extLst>
          </p:cNvPr>
          <p:cNvSpPr>
            <a:spLocks noGrp="1"/>
          </p:cNvSpPr>
          <p:nvPr>
            <p:ph type="body" sz="quarter" idx="21"/>
          </p:nvPr>
        </p:nvSpPr>
        <p:spPr>
          <a:xfrm>
            <a:off x="8172448" y="3975790"/>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9" name="Text Placeholder 9">
            <a:extLst>
              <a:ext uri="{FF2B5EF4-FFF2-40B4-BE49-F238E27FC236}">
                <a16:creationId xmlns:a16="http://schemas.microsoft.com/office/drawing/2014/main" id="{92110DCB-BABC-48B0-BE31-9A6818461775}"/>
              </a:ext>
            </a:extLst>
          </p:cNvPr>
          <p:cNvSpPr>
            <a:spLocks noGrp="1"/>
          </p:cNvSpPr>
          <p:nvPr>
            <p:ph type="body" sz="quarter" idx="22" hasCustomPrompt="1"/>
          </p:nvPr>
        </p:nvSpPr>
        <p:spPr>
          <a:xfrm>
            <a:off x="8172449" y="4357821"/>
            <a:ext cx="3676649" cy="398064"/>
          </a:xfrm>
        </p:spPr>
        <p:txBody>
          <a:bodyPr wrap="none" anchor="b">
            <a:noAutofit/>
          </a:bodyPr>
          <a:lstStyle>
            <a:lvl1pPr marL="0" indent="0">
              <a:spcBef>
                <a:spcPts val="0"/>
              </a:spcBef>
              <a:buNone/>
              <a:defRPr sz="2400" b="1">
                <a:solidFill>
                  <a:schemeClr val="accent5"/>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30" name="Text Placeholder 6">
            <a:extLst>
              <a:ext uri="{FF2B5EF4-FFF2-40B4-BE49-F238E27FC236}">
                <a16:creationId xmlns:a16="http://schemas.microsoft.com/office/drawing/2014/main" id="{4F0FF700-7A90-430E-9283-8B189E9B5587}"/>
              </a:ext>
            </a:extLst>
          </p:cNvPr>
          <p:cNvSpPr>
            <a:spLocks noGrp="1"/>
          </p:cNvSpPr>
          <p:nvPr>
            <p:ph type="body" sz="quarter" idx="23"/>
          </p:nvPr>
        </p:nvSpPr>
        <p:spPr>
          <a:xfrm>
            <a:off x="8172448" y="4765277"/>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32" name="Text Placeholder 9">
            <a:extLst>
              <a:ext uri="{FF2B5EF4-FFF2-40B4-BE49-F238E27FC236}">
                <a16:creationId xmlns:a16="http://schemas.microsoft.com/office/drawing/2014/main" id="{205F077C-3A3A-4D37-8FFA-8A326E3B4B1A}"/>
              </a:ext>
            </a:extLst>
          </p:cNvPr>
          <p:cNvSpPr>
            <a:spLocks noGrp="1"/>
          </p:cNvSpPr>
          <p:nvPr>
            <p:ph type="body" sz="quarter" idx="24" hasCustomPrompt="1"/>
          </p:nvPr>
        </p:nvSpPr>
        <p:spPr>
          <a:xfrm>
            <a:off x="8172449" y="5147310"/>
            <a:ext cx="3676649" cy="398064"/>
          </a:xfrm>
        </p:spPr>
        <p:txBody>
          <a:bodyPr wrap="none" anchor="b">
            <a:noAutofit/>
          </a:bodyPr>
          <a:lstStyle>
            <a:lvl1pPr marL="0" indent="0">
              <a:spcBef>
                <a:spcPts val="0"/>
              </a:spcBef>
              <a:buNone/>
              <a:defRPr sz="2400" b="1">
                <a:solidFill>
                  <a:srgbClr val="5F676F"/>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33" name="Text Placeholder 6">
            <a:extLst>
              <a:ext uri="{FF2B5EF4-FFF2-40B4-BE49-F238E27FC236}">
                <a16:creationId xmlns:a16="http://schemas.microsoft.com/office/drawing/2014/main" id="{F202E637-13AB-40AF-9EE4-BF64AD3E78DD}"/>
              </a:ext>
            </a:extLst>
          </p:cNvPr>
          <p:cNvSpPr>
            <a:spLocks noGrp="1"/>
          </p:cNvSpPr>
          <p:nvPr>
            <p:ph type="body" sz="quarter" idx="25"/>
          </p:nvPr>
        </p:nvSpPr>
        <p:spPr>
          <a:xfrm>
            <a:off x="8172448" y="5554766"/>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Tree>
    <p:extLst>
      <p:ext uri="{BB962C8B-B14F-4D97-AF65-F5344CB8AC3E}">
        <p14:creationId xmlns:p14="http://schemas.microsoft.com/office/powerpoint/2010/main" val="76914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abels Left Thr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03-A7A1-41DE-B255-ED1A26822541}"/>
              </a:ext>
            </a:extLst>
          </p:cNvPr>
          <p:cNvSpPr>
            <a:spLocks noGrp="1"/>
          </p:cNvSpPr>
          <p:nvPr>
            <p:ph type="title"/>
          </p:nvPr>
        </p:nvSpPr>
        <p:spPr>
          <a:xfrm>
            <a:off x="342901" y="304802"/>
            <a:ext cx="3676649" cy="1158874"/>
          </a:xfrm>
        </p:spPr>
        <p:txBody>
          <a:bodyPr/>
          <a:lstStyle/>
          <a:p>
            <a:r>
              <a:t>Click to edit Master title style</a:t>
            </a:r>
          </a:p>
        </p:txBody>
      </p:sp>
      <p:sp>
        <p:nvSpPr>
          <p:cNvPr id="3" name="Date Placeholder 2">
            <a:extLst>
              <a:ext uri="{FF2B5EF4-FFF2-40B4-BE49-F238E27FC236}">
                <a16:creationId xmlns:a16="http://schemas.microsoft.com/office/drawing/2014/main" id="{EE9AFE19-35DF-409E-BAF2-EF12C62EF61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0F2E0D78-ACFE-4576-8A50-17422BF93A2A}"/>
              </a:ext>
            </a:extLst>
          </p:cNvPr>
          <p:cNvSpPr>
            <a:spLocks noGrp="1"/>
          </p:cNvSpPr>
          <p:nvPr>
            <p:ph type="ftr" sz="quarter" idx="11"/>
          </p:nvPr>
        </p:nvSpPr>
        <p:spPr>
          <a:xfrm>
            <a:off x="342900" y="5927405"/>
            <a:ext cx="3676649" cy="587695"/>
          </a:xfrm>
        </p:spPr>
        <p:txBody>
          <a:bodyPr/>
          <a:lstStyle/>
          <a:p>
            <a:endParaRPr/>
          </a:p>
        </p:txBody>
      </p:sp>
      <p:sp>
        <p:nvSpPr>
          <p:cNvPr id="5" name="Slide Number Placeholder 4">
            <a:extLst>
              <a:ext uri="{FF2B5EF4-FFF2-40B4-BE49-F238E27FC236}">
                <a16:creationId xmlns:a16="http://schemas.microsoft.com/office/drawing/2014/main" id="{9FFFBF16-EE14-4F1B-B8BA-235D2AF87CE7}"/>
              </a:ext>
            </a:extLst>
          </p:cNvPr>
          <p:cNvSpPr>
            <a:spLocks noGrp="1"/>
          </p:cNvSpPr>
          <p:nvPr>
            <p:ph type="sldNum" sz="quarter" idx="12"/>
          </p:nvPr>
        </p:nvSpPr>
        <p:spPr/>
        <p:txBody>
          <a:bodyPr/>
          <a:lstStyle/>
          <a:p>
            <a:fld id="{860E0CF8-2674-4D97-8AFA-E2034D9E9C8A}" type="slidenum">
              <a:rPr/>
              <a:pPr/>
              <a:t>‹#›</a:t>
            </a:fld>
            <a:endParaRPr/>
          </a:p>
        </p:txBody>
      </p:sp>
      <p:sp>
        <p:nvSpPr>
          <p:cNvPr id="10" name="Text Placeholder 9">
            <a:extLst>
              <a:ext uri="{FF2B5EF4-FFF2-40B4-BE49-F238E27FC236}">
                <a16:creationId xmlns:a16="http://schemas.microsoft.com/office/drawing/2014/main" id="{70D2A357-409B-42A5-B5E3-4F1B66EAA060}"/>
              </a:ext>
            </a:extLst>
          </p:cNvPr>
          <p:cNvSpPr>
            <a:spLocks noGrp="1"/>
          </p:cNvSpPr>
          <p:nvPr>
            <p:ph type="body" sz="quarter" idx="13" hasCustomPrompt="1"/>
          </p:nvPr>
        </p:nvSpPr>
        <p:spPr>
          <a:xfrm>
            <a:off x="342900" y="1854200"/>
            <a:ext cx="3676649" cy="463550"/>
          </a:xfrm>
        </p:spPr>
        <p:txBody>
          <a:bodyPr anchor="b">
            <a:noAutofit/>
          </a:bodyPr>
          <a:lstStyle>
            <a:lvl1pPr marL="0" indent="0">
              <a:spcBef>
                <a:spcPts val="0"/>
              </a:spcBef>
              <a:buNone/>
              <a:defRPr sz="2800" b="1">
                <a:solidFill>
                  <a:schemeClr val="accent1"/>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1" name="Text Placeholder 9">
            <a:extLst>
              <a:ext uri="{FF2B5EF4-FFF2-40B4-BE49-F238E27FC236}">
                <a16:creationId xmlns:a16="http://schemas.microsoft.com/office/drawing/2014/main" id="{375372AF-A855-4F33-B5EC-7F645833F893}"/>
              </a:ext>
            </a:extLst>
          </p:cNvPr>
          <p:cNvSpPr>
            <a:spLocks noGrp="1"/>
          </p:cNvSpPr>
          <p:nvPr>
            <p:ph type="body" sz="quarter" idx="14"/>
          </p:nvPr>
        </p:nvSpPr>
        <p:spPr>
          <a:xfrm>
            <a:off x="342899" y="237775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
        <p:nvSpPr>
          <p:cNvPr id="13" name="Text Placeholder 9">
            <a:extLst>
              <a:ext uri="{FF2B5EF4-FFF2-40B4-BE49-F238E27FC236}">
                <a16:creationId xmlns:a16="http://schemas.microsoft.com/office/drawing/2014/main" id="{1D61A20C-E4C3-40D4-A71A-3F20948175F8}"/>
              </a:ext>
            </a:extLst>
          </p:cNvPr>
          <p:cNvSpPr>
            <a:spLocks noGrp="1"/>
          </p:cNvSpPr>
          <p:nvPr>
            <p:ph type="body" sz="quarter" idx="15" hasCustomPrompt="1"/>
          </p:nvPr>
        </p:nvSpPr>
        <p:spPr>
          <a:xfrm>
            <a:off x="342900" y="3143250"/>
            <a:ext cx="3676649" cy="463550"/>
          </a:xfrm>
        </p:spPr>
        <p:txBody>
          <a:bodyPr anchor="b">
            <a:noAutofit/>
          </a:bodyPr>
          <a:lstStyle>
            <a:lvl1pPr marL="0" indent="0">
              <a:spcBef>
                <a:spcPts val="0"/>
              </a:spcBef>
              <a:buNone/>
              <a:defRPr sz="2800" b="1">
                <a:solidFill>
                  <a:schemeClr val="accent4"/>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4" name="Text Placeholder 9">
            <a:extLst>
              <a:ext uri="{FF2B5EF4-FFF2-40B4-BE49-F238E27FC236}">
                <a16:creationId xmlns:a16="http://schemas.microsoft.com/office/drawing/2014/main" id="{BF69A8A8-F63F-4D35-9CA6-075E8C1BFF04}"/>
              </a:ext>
            </a:extLst>
          </p:cNvPr>
          <p:cNvSpPr>
            <a:spLocks noGrp="1"/>
          </p:cNvSpPr>
          <p:nvPr>
            <p:ph type="body" sz="quarter" idx="16"/>
          </p:nvPr>
        </p:nvSpPr>
        <p:spPr>
          <a:xfrm>
            <a:off x="342899" y="366680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
        <p:nvSpPr>
          <p:cNvPr id="15" name="Text Placeholder 9">
            <a:extLst>
              <a:ext uri="{FF2B5EF4-FFF2-40B4-BE49-F238E27FC236}">
                <a16:creationId xmlns:a16="http://schemas.microsoft.com/office/drawing/2014/main" id="{42D6210B-D8B6-4290-BE5C-DE41DC61BC5D}"/>
              </a:ext>
            </a:extLst>
          </p:cNvPr>
          <p:cNvSpPr>
            <a:spLocks noGrp="1"/>
          </p:cNvSpPr>
          <p:nvPr>
            <p:ph type="body" sz="quarter" idx="17" hasCustomPrompt="1"/>
          </p:nvPr>
        </p:nvSpPr>
        <p:spPr>
          <a:xfrm>
            <a:off x="342900" y="4445000"/>
            <a:ext cx="3676649" cy="463550"/>
          </a:xfrm>
        </p:spPr>
        <p:txBody>
          <a:bodyPr anchor="b">
            <a:noAutofit/>
          </a:bodyPr>
          <a:lstStyle>
            <a:lvl1pPr marL="0" indent="0">
              <a:spcBef>
                <a:spcPts val="0"/>
              </a:spcBef>
              <a:buNone/>
              <a:defRPr sz="2800" b="1">
                <a:solidFill>
                  <a:srgbClr val="008BAC"/>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16" name="Text Placeholder 9">
            <a:extLst>
              <a:ext uri="{FF2B5EF4-FFF2-40B4-BE49-F238E27FC236}">
                <a16:creationId xmlns:a16="http://schemas.microsoft.com/office/drawing/2014/main" id="{0E26DCBD-A130-442C-9D32-8A3CFD475090}"/>
              </a:ext>
            </a:extLst>
          </p:cNvPr>
          <p:cNvSpPr>
            <a:spLocks noGrp="1"/>
          </p:cNvSpPr>
          <p:nvPr>
            <p:ph type="body" sz="quarter" idx="18"/>
          </p:nvPr>
        </p:nvSpPr>
        <p:spPr>
          <a:xfrm>
            <a:off x="342899" y="4968555"/>
            <a:ext cx="3676651" cy="587695"/>
          </a:xfrm>
        </p:spPr>
        <p:txBody>
          <a:bodyPr>
            <a:noAutofit/>
          </a:bodyPr>
          <a:lstStyle>
            <a:lvl1pPr marL="0" indent="0">
              <a:spcBef>
                <a:spcPts val="0"/>
              </a:spcBef>
              <a:buNone/>
              <a:defRPr sz="1800"/>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Click to edit Master text styles</a:t>
            </a:r>
          </a:p>
        </p:txBody>
      </p:sp>
    </p:spTree>
    <p:extLst>
      <p:ext uri="{BB962C8B-B14F-4D97-AF65-F5344CB8AC3E}">
        <p14:creationId xmlns:p14="http://schemas.microsoft.com/office/powerpoint/2010/main" val="354014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bels Left Si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03-A7A1-41DE-B255-ED1A26822541}"/>
              </a:ext>
            </a:extLst>
          </p:cNvPr>
          <p:cNvSpPr>
            <a:spLocks noGrp="1"/>
          </p:cNvSpPr>
          <p:nvPr>
            <p:ph type="title"/>
          </p:nvPr>
        </p:nvSpPr>
        <p:spPr>
          <a:xfrm>
            <a:off x="342901" y="304802"/>
            <a:ext cx="3676649" cy="779341"/>
          </a:xfrm>
        </p:spPr>
        <p:txBody>
          <a:bodyPr/>
          <a:lstStyle/>
          <a:p>
            <a:r>
              <a:t>Click to edit Master title style</a:t>
            </a:r>
          </a:p>
        </p:txBody>
      </p:sp>
      <p:sp>
        <p:nvSpPr>
          <p:cNvPr id="3" name="Date Placeholder 2">
            <a:extLst>
              <a:ext uri="{FF2B5EF4-FFF2-40B4-BE49-F238E27FC236}">
                <a16:creationId xmlns:a16="http://schemas.microsoft.com/office/drawing/2014/main" id="{EE9AFE19-35DF-409E-BAF2-EF12C62EF61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0F2E0D78-ACFE-4576-8A50-17422BF93A2A}"/>
              </a:ext>
            </a:extLst>
          </p:cNvPr>
          <p:cNvSpPr>
            <a:spLocks noGrp="1"/>
          </p:cNvSpPr>
          <p:nvPr>
            <p:ph type="ftr" sz="quarter" idx="11"/>
          </p:nvPr>
        </p:nvSpPr>
        <p:spPr>
          <a:xfrm>
            <a:off x="342900" y="5927405"/>
            <a:ext cx="3676649" cy="587695"/>
          </a:xfrm>
        </p:spPr>
        <p:txBody>
          <a:bodyPr/>
          <a:lstStyle/>
          <a:p>
            <a:endParaRPr/>
          </a:p>
        </p:txBody>
      </p:sp>
      <p:sp>
        <p:nvSpPr>
          <p:cNvPr id="5" name="Slide Number Placeholder 4">
            <a:extLst>
              <a:ext uri="{FF2B5EF4-FFF2-40B4-BE49-F238E27FC236}">
                <a16:creationId xmlns:a16="http://schemas.microsoft.com/office/drawing/2014/main" id="{9FFFBF16-EE14-4F1B-B8BA-235D2AF87CE7}"/>
              </a:ext>
            </a:extLst>
          </p:cNvPr>
          <p:cNvSpPr>
            <a:spLocks noGrp="1"/>
          </p:cNvSpPr>
          <p:nvPr>
            <p:ph type="sldNum" sz="quarter" idx="12"/>
          </p:nvPr>
        </p:nvSpPr>
        <p:spPr/>
        <p:txBody>
          <a:bodyPr/>
          <a:lstStyle/>
          <a:p>
            <a:fld id="{860E0CF8-2674-4D97-8AFA-E2034D9E9C8A}" type="slidenum">
              <a:rPr/>
              <a:pPr/>
              <a:t>‹#›</a:t>
            </a:fld>
            <a:endParaRPr/>
          </a:p>
        </p:txBody>
      </p:sp>
      <p:sp>
        <p:nvSpPr>
          <p:cNvPr id="10" name="Text Placeholder 9">
            <a:extLst>
              <a:ext uri="{FF2B5EF4-FFF2-40B4-BE49-F238E27FC236}">
                <a16:creationId xmlns:a16="http://schemas.microsoft.com/office/drawing/2014/main" id="{70D2A357-409B-42A5-B5E3-4F1B66EAA060}"/>
              </a:ext>
            </a:extLst>
          </p:cNvPr>
          <p:cNvSpPr>
            <a:spLocks noGrp="1"/>
          </p:cNvSpPr>
          <p:nvPr>
            <p:ph type="body" sz="quarter" idx="13" hasCustomPrompt="1"/>
          </p:nvPr>
        </p:nvSpPr>
        <p:spPr>
          <a:xfrm>
            <a:off x="342900" y="1199873"/>
            <a:ext cx="3676649" cy="398064"/>
          </a:xfrm>
        </p:spPr>
        <p:txBody>
          <a:bodyPr wrap="none" anchor="b">
            <a:noAutofit/>
          </a:bodyPr>
          <a:lstStyle>
            <a:lvl1pPr marL="0" indent="0">
              <a:spcBef>
                <a:spcPts val="0"/>
              </a:spcBef>
              <a:buNone/>
              <a:defRPr sz="2400" b="1">
                <a:solidFill>
                  <a:schemeClr val="tx2"/>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7" name="Text Placeholder 6">
            <a:extLst>
              <a:ext uri="{FF2B5EF4-FFF2-40B4-BE49-F238E27FC236}">
                <a16:creationId xmlns:a16="http://schemas.microsoft.com/office/drawing/2014/main" id="{27A2C377-61B3-4737-BDE1-93A8840BB91B}"/>
              </a:ext>
            </a:extLst>
          </p:cNvPr>
          <p:cNvSpPr>
            <a:spLocks noGrp="1"/>
          </p:cNvSpPr>
          <p:nvPr>
            <p:ph type="body" sz="quarter" idx="15"/>
          </p:nvPr>
        </p:nvSpPr>
        <p:spPr>
          <a:xfrm>
            <a:off x="342899" y="1607329"/>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3" name="Text Placeholder 9">
            <a:extLst>
              <a:ext uri="{FF2B5EF4-FFF2-40B4-BE49-F238E27FC236}">
                <a16:creationId xmlns:a16="http://schemas.microsoft.com/office/drawing/2014/main" id="{2375033D-5A1C-425B-B100-814BEBF7867C}"/>
              </a:ext>
            </a:extLst>
          </p:cNvPr>
          <p:cNvSpPr>
            <a:spLocks noGrp="1"/>
          </p:cNvSpPr>
          <p:nvPr>
            <p:ph type="body" sz="quarter" idx="16" hasCustomPrompt="1"/>
          </p:nvPr>
        </p:nvSpPr>
        <p:spPr>
          <a:xfrm>
            <a:off x="342900" y="1989360"/>
            <a:ext cx="3676649" cy="398064"/>
          </a:xfrm>
        </p:spPr>
        <p:txBody>
          <a:bodyPr wrap="none" anchor="b">
            <a:noAutofit/>
          </a:bodyPr>
          <a:lstStyle>
            <a:lvl1pPr marL="0" indent="0">
              <a:spcBef>
                <a:spcPts val="0"/>
              </a:spcBef>
              <a:buNone/>
              <a:defRPr sz="2400" b="1">
                <a:solidFill>
                  <a:schemeClr val="accent2"/>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4" name="Text Placeholder 6">
            <a:extLst>
              <a:ext uri="{FF2B5EF4-FFF2-40B4-BE49-F238E27FC236}">
                <a16:creationId xmlns:a16="http://schemas.microsoft.com/office/drawing/2014/main" id="{9189E109-1D18-4E06-AE58-835289E8C7C4}"/>
              </a:ext>
            </a:extLst>
          </p:cNvPr>
          <p:cNvSpPr>
            <a:spLocks noGrp="1"/>
          </p:cNvSpPr>
          <p:nvPr>
            <p:ph type="body" sz="quarter" idx="17"/>
          </p:nvPr>
        </p:nvSpPr>
        <p:spPr>
          <a:xfrm>
            <a:off x="342899" y="2396816"/>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5" name="Text Placeholder 9">
            <a:extLst>
              <a:ext uri="{FF2B5EF4-FFF2-40B4-BE49-F238E27FC236}">
                <a16:creationId xmlns:a16="http://schemas.microsoft.com/office/drawing/2014/main" id="{91112E50-1B6E-43E1-8464-5AF40FA97CC0}"/>
              </a:ext>
            </a:extLst>
          </p:cNvPr>
          <p:cNvSpPr>
            <a:spLocks noGrp="1"/>
          </p:cNvSpPr>
          <p:nvPr>
            <p:ph type="body" sz="quarter" idx="18" hasCustomPrompt="1"/>
          </p:nvPr>
        </p:nvSpPr>
        <p:spPr>
          <a:xfrm>
            <a:off x="342900" y="2778847"/>
            <a:ext cx="3676649" cy="398064"/>
          </a:xfrm>
        </p:spPr>
        <p:txBody>
          <a:bodyPr wrap="none" anchor="b">
            <a:noAutofit/>
          </a:bodyPr>
          <a:lstStyle>
            <a:lvl1pPr marL="0" indent="0">
              <a:spcBef>
                <a:spcPts val="0"/>
              </a:spcBef>
              <a:buNone/>
              <a:defRPr sz="2400" b="1">
                <a:solidFill>
                  <a:schemeClr val="accent3"/>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6" name="Text Placeholder 6">
            <a:extLst>
              <a:ext uri="{FF2B5EF4-FFF2-40B4-BE49-F238E27FC236}">
                <a16:creationId xmlns:a16="http://schemas.microsoft.com/office/drawing/2014/main" id="{013F8F74-C9C3-406F-B9D1-3EB7A636DE24}"/>
              </a:ext>
            </a:extLst>
          </p:cNvPr>
          <p:cNvSpPr>
            <a:spLocks noGrp="1"/>
          </p:cNvSpPr>
          <p:nvPr>
            <p:ph type="body" sz="quarter" idx="19"/>
          </p:nvPr>
        </p:nvSpPr>
        <p:spPr>
          <a:xfrm>
            <a:off x="342899" y="3186303"/>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7" name="Text Placeholder 9">
            <a:extLst>
              <a:ext uri="{FF2B5EF4-FFF2-40B4-BE49-F238E27FC236}">
                <a16:creationId xmlns:a16="http://schemas.microsoft.com/office/drawing/2014/main" id="{5CEF16DB-97FD-4CF2-975D-017B0A20B718}"/>
              </a:ext>
            </a:extLst>
          </p:cNvPr>
          <p:cNvSpPr>
            <a:spLocks noGrp="1"/>
          </p:cNvSpPr>
          <p:nvPr>
            <p:ph type="body" sz="quarter" idx="20" hasCustomPrompt="1"/>
          </p:nvPr>
        </p:nvSpPr>
        <p:spPr>
          <a:xfrm>
            <a:off x="342900" y="3568334"/>
            <a:ext cx="3676649" cy="398064"/>
          </a:xfrm>
        </p:spPr>
        <p:txBody>
          <a:bodyPr wrap="none" anchor="b">
            <a:noAutofit/>
          </a:bodyPr>
          <a:lstStyle>
            <a:lvl1pPr marL="0" indent="0">
              <a:spcBef>
                <a:spcPts val="0"/>
              </a:spcBef>
              <a:buNone/>
              <a:defRPr sz="2400" b="1">
                <a:solidFill>
                  <a:schemeClr val="accent4"/>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28" name="Text Placeholder 6">
            <a:extLst>
              <a:ext uri="{FF2B5EF4-FFF2-40B4-BE49-F238E27FC236}">
                <a16:creationId xmlns:a16="http://schemas.microsoft.com/office/drawing/2014/main" id="{803D43AB-6ACF-46E7-A3E7-EDCB522955F5}"/>
              </a:ext>
            </a:extLst>
          </p:cNvPr>
          <p:cNvSpPr>
            <a:spLocks noGrp="1"/>
          </p:cNvSpPr>
          <p:nvPr>
            <p:ph type="body" sz="quarter" idx="21"/>
          </p:nvPr>
        </p:nvSpPr>
        <p:spPr>
          <a:xfrm>
            <a:off x="342899" y="3975790"/>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29" name="Text Placeholder 9">
            <a:extLst>
              <a:ext uri="{FF2B5EF4-FFF2-40B4-BE49-F238E27FC236}">
                <a16:creationId xmlns:a16="http://schemas.microsoft.com/office/drawing/2014/main" id="{92110DCB-BABC-48B0-BE31-9A6818461775}"/>
              </a:ext>
            </a:extLst>
          </p:cNvPr>
          <p:cNvSpPr>
            <a:spLocks noGrp="1"/>
          </p:cNvSpPr>
          <p:nvPr>
            <p:ph type="body" sz="quarter" idx="22" hasCustomPrompt="1"/>
          </p:nvPr>
        </p:nvSpPr>
        <p:spPr>
          <a:xfrm>
            <a:off x="342900" y="4357821"/>
            <a:ext cx="3676649" cy="398064"/>
          </a:xfrm>
        </p:spPr>
        <p:txBody>
          <a:bodyPr wrap="none" anchor="b">
            <a:noAutofit/>
          </a:bodyPr>
          <a:lstStyle>
            <a:lvl1pPr marL="0" indent="0">
              <a:spcBef>
                <a:spcPts val="0"/>
              </a:spcBef>
              <a:buNone/>
              <a:defRPr sz="2400" b="1">
                <a:solidFill>
                  <a:schemeClr val="accent5"/>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30" name="Text Placeholder 6">
            <a:extLst>
              <a:ext uri="{FF2B5EF4-FFF2-40B4-BE49-F238E27FC236}">
                <a16:creationId xmlns:a16="http://schemas.microsoft.com/office/drawing/2014/main" id="{4F0FF700-7A90-430E-9283-8B189E9B5587}"/>
              </a:ext>
            </a:extLst>
          </p:cNvPr>
          <p:cNvSpPr>
            <a:spLocks noGrp="1"/>
          </p:cNvSpPr>
          <p:nvPr>
            <p:ph type="body" sz="quarter" idx="23"/>
          </p:nvPr>
        </p:nvSpPr>
        <p:spPr>
          <a:xfrm>
            <a:off x="342899" y="4765277"/>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
        <p:nvSpPr>
          <p:cNvPr id="32" name="Text Placeholder 9">
            <a:extLst>
              <a:ext uri="{FF2B5EF4-FFF2-40B4-BE49-F238E27FC236}">
                <a16:creationId xmlns:a16="http://schemas.microsoft.com/office/drawing/2014/main" id="{205F077C-3A3A-4D37-8FFA-8A326E3B4B1A}"/>
              </a:ext>
            </a:extLst>
          </p:cNvPr>
          <p:cNvSpPr>
            <a:spLocks noGrp="1"/>
          </p:cNvSpPr>
          <p:nvPr>
            <p:ph type="body" sz="quarter" idx="24" hasCustomPrompt="1"/>
          </p:nvPr>
        </p:nvSpPr>
        <p:spPr>
          <a:xfrm>
            <a:off x="342900" y="5147310"/>
            <a:ext cx="3676649" cy="398064"/>
          </a:xfrm>
        </p:spPr>
        <p:txBody>
          <a:bodyPr wrap="none" anchor="b">
            <a:noAutofit/>
          </a:bodyPr>
          <a:lstStyle>
            <a:lvl1pPr marL="0" indent="0">
              <a:spcBef>
                <a:spcPts val="0"/>
              </a:spcBef>
              <a:buNone/>
              <a:defRPr sz="2400" b="1">
                <a:solidFill>
                  <a:srgbClr val="5F676F"/>
                </a:solidFill>
              </a:defRPr>
            </a:lvl1pPr>
            <a:lvl2pPr marL="0" indent="0">
              <a:spcBef>
                <a:spcPts val="0"/>
              </a:spcBef>
              <a:buNone/>
              <a:defRPr sz="2800"/>
            </a:lvl2pPr>
            <a:lvl3pPr marL="0" indent="0">
              <a:spcBef>
                <a:spcPts val="0"/>
              </a:spcBef>
              <a:buNone/>
              <a:defRPr sz="2800"/>
            </a:lvl3pPr>
            <a:lvl4pPr marL="0" indent="0">
              <a:spcBef>
                <a:spcPts val="0"/>
              </a:spcBef>
              <a:buNone/>
              <a:defRPr sz="2800"/>
            </a:lvl4pPr>
            <a:lvl5pPr marL="0" indent="0">
              <a:spcBef>
                <a:spcPts val="0"/>
              </a:spcBef>
              <a:buNone/>
              <a:defRPr sz="2800"/>
            </a:lvl5pPr>
            <a:lvl6pPr marL="0" indent="0">
              <a:spcBef>
                <a:spcPts val="0"/>
              </a:spcBef>
              <a:buNone/>
              <a:defRPr sz="2800"/>
            </a:lvl6pPr>
            <a:lvl7pPr marL="0" indent="0">
              <a:spcBef>
                <a:spcPts val="0"/>
              </a:spcBef>
              <a:buNone/>
              <a:defRPr sz="2800"/>
            </a:lvl7pPr>
            <a:lvl8pPr marL="0" indent="0">
              <a:spcBef>
                <a:spcPts val="0"/>
              </a:spcBef>
              <a:buNone/>
              <a:defRPr sz="2800"/>
            </a:lvl8pPr>
            <a:lvl9pPr marL="0" indent="0">
              <a:spcBef>
                <a:spcPts val="0"/>
              </a:spcBef>
              <a:buNone/>
              <a:defRPr sz="2800"/>
            </a:lvl9pPr>
          </a:lstStyle>
          <a:p>
            <a:pPr lvl="0"/>
            <a:r>
              <a:t>Model</a:t>
            </a:r>
          </a:p>
        </p:txBody>
      </p:sp>
      <p:sp>
        <p:nvSpPr>
          <p:cNvPr id="33" name="Text Placeholder 6">
            <a:extLst>
              <a:ext uri="{FF2B5EF4-FFF2-40B4-BE49-F238E27FC236}">
                <a16:creationId xmlns:a16="http://schemas.microsoft.com/office/drawing/2014/main" id="{F202E637-13AB-40AF-9EE4-BF64AD3E78DD}"/>
              </a:ext>
            </a:extLst>
          </p:cNvPr>
          <p:cNvSpPr>
            <a:spLocks noGrp="1"/>
          </p:cNvSpPr>
          <p:nvPr>
            <p:ph type="body" sz="quarter" idx="25"/>
          </p:nvPr>
        </p:nvSpPr>
        <p:spPr>
          <a:xfrm>
            <a:off x="342899" y="5554766"/>
            <a:ext cx="3676651" cy="351735"/>
          </a:xfrm>
        </p:spPr>
        <p:txBody>
          <a:bodyPr>
            <a:noAutofit/>
          </a:bodyPr>
          <a:lstStyle>
            <a:lvl1pPr marL="0" indent="0">
              <a:lnSpc>
                <a:spcPct val="90000"/>
              </a:lnSpc>
              <a:spcBef>
                <a:spcPts val="0"/>
              </a:spcBef>
              <a:buNone/>
              <a:defRPr sz="1100"/>
            </a:lvl1pPr>
            <a:lvl2pPr marL="0" indent="0">
              <a:spcBef>
                <a:spcPts val="0"/>
              </a:spcBef>
              <a:buNone/>
              <a:defRPr sz="1100"/>
            </a:lvl2pPr>
            <a:lvl3pPr marL="0" indent="0">
              <a:spcBef>
                <a:spcPts val="0"/>
              </a:spcBef>
              <a:buNone/>
              <a:defRPr sz="1100"/>
            </a:lvl3pPr>
            <a:lvl4pPr marL="0" indent="0">
              <a:spcBef>
                <a:spcPts val="0"/>
              </a:spcBef>
              <a:buNone/>
              <a:defRPr sz="1100"/>
            </a:lvl4pPr>
            <a:lvl5pPr marL="0" indent="0">
              <a:spcBef>
                <a:spcPts val="0"/>
              </a:spcBef>
              <a:buNone/>
              <a:defRPr sz="1100"/>
            </a:lvl5pPr>
            <a:lvl6pPr marL="0" indent="0">
              <a:spcBef>
                <a:spcPts val="0"/>
              </a:spcBef>
              <a:buFont typeface="Arial" panose="020B0604020202020204" pitchFamily="34" charset="0"/>
              <a:buNone/>
              <a:defRPr sz="1100"/>
            </a:lvl6pPr>
            <a:lvl7pPr marL="0" indent="0">
              <a:spcBef>
                <a:spcPts val="0"/>
              </a:spcBef>
              <a:buNone/>
              <a:defRPr sz="1100"/>
            </a:lvl7pPr>
            <a:lvl8pPr marL="0" indent="0">
              <a:spcBef>
                <a:spcPts val="0"/>
              </a:spcBef>
              <a:buNone/>
              <a:defRPr sz="1100"/>
            </a:lvl8pPr>
            <a:lvl9pPr marL="0" indent="0">
              <a:spcBef>
                <a:spcPts val="0"/>
              </a:spcBef>
              <a:buNone/>
              <a:defRPr sz="1100"/>
            </a:lvl9pPr>
          </a:lstStyle>
          <a:p>
            <a:pPr lvl="0"/>
            <a:r>
              <a:t>Click to edit Master text styles</a:t>
            </a:r>
          </a:p>
        </p:txBody>
      </p:sp>
    </p:spTree>
    <p:extLst>
      <p:ext uri="{BB962C8B-B14F-4D97-AF65-F5344CB8AC3E}">
        <p14:creationId xmlns:p14="http://schemas.microsoft.com/office/powerpoint/2010/main" val="3040750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DC8B-1372-4A5D-9773-AACA8536797A}"/>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A52F4728-B624-4AAB-A2A7-B9267FF1CF29}"/>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E0EEB8A7-290C-4DEE-ADE4-719F18470E53}"/>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4C0FA4BE-D7F1-4A43-B04C-B6CCC9E6D761}"/>
              </a:ext>
            </a:extLst>
          </p:cNvPr>
          <p:cNvSpPr>
            <a:spLocks noGrp="1"/>
          </p:cNvSpPr>
          <p:nvPr>
            <p:ph type="sldNum" sz="quarter" idx="12"/>
          </p:nvPr>
        </p:nvSpPr>
        <p:spPr/>
        <p:txBody>
          <a:bodyPr/>
          <a:lstStyle/>
          <a:p>
            <a:fld id="{860E0CF8-2674-4D97-8AFA-E2034D9E9C8A}" type="slidenum">
              <a:rPr/>
              <a:t>‹#›</a:t>
            </a:fld>
            <a:endParaRPr/>
          </a:p>
        </p:txBody>
      </p:sp>
    </p:spTree>
    <p:extLst>
      <p:ext uri="{BB962C8B-B14F-4D97-AF65-F5344CB8AC3E}">
        <p14:creationId xmlns:p14="http://schemas.microsoft.com/office/powerpoint/2010/main" val="260876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Right White Logo Flexible Picture">
    <p:bg>
      <p:bgPr>
        <a:solidFill>
          <a:srgbClr val="D3EAF5"/>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0D9157-44EF-4918-A9E3-A56B871F88A6}"/>
              </a:ext>
            </a:extLst>
          </p:cNvPr>
          <p:cNvGrpSpPr/>
          <p:nvPr/>
        </p:nvGrpSpPr>
        <p:grpSpPr bwMode="white">
          <a:xfrm>
            <a:off x="7464552" y="0"/>
            <a:ext cx="4727448" cy="6858000"/>
            <a:chOff x="956189" y="0"/>
            <a:chExt cx="4610596" cy="6858000"/>
          </a:xfrm>
        </p:grpSpPr>
        <p:sp>
          <p:nvSpPr>
            <p:cNvPr id="7" name="Rectangle 6">
              <a:extLst>
                <a:ext uri="{FF2B5EF4-FFF2-40B4-BE49-F238E27FC236}">
                  <a16:creationId xmlns:a16="http://schemas.microsoft.com/office/drawing/2014/main" id="{BCED107F-42A1-4FB1-BE17-0675D2E07691}"/>
                </a:ext>
              </a:extLst>
            </p:cNvPr>
            <p:cNvSpPr/>
            <p:nvPr/>
          </p:nvSpPr>
          <p:spPr bwMode="white">
            <a:xfrm>
              <a:off x="1194314" y="0"/>
              <a:ext cx="4372471" cy="6858000"/>
            </a:xfrm>
            <a:prstGeom prst="rect">
              <a:avLst/>
            </a:prstGeom>
            <a:gradFill>
              <a:gsLst>
                <a:gs pos="73014">
                  <a:srgbClr val="FFFFFF">
                    <a:alpha val="15000"/>
                  </a:srgbClr>
                </a:gs>
                <a:gs pos="28000">
                  <a:srgbClr val="FFFFFF"/>
                </a:gs>
                <a:gs pos="1000">
                  <a:srgbClr val="FFFFFF">
                    <a:alpha val="25000"/>
                  </a:srgbClr>
                </a:gs>
                <a:gs pos="99000">
                  <a:srgbClr val="FFFFFF">
                    <a:alpha val="87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a:extLst>
                <a:ext uri="{FF2B5EF4-FFF2-40B4-BE49-F238E27FC236}">
                  <a16:creationId xmlns:a16="http://schemas.microsoft.com/office/drawing/2014/main" id="{3798FD17-E839-434F-836D-281A4578DB83}"/>
                </a:ext>
              </a:extLst>
            </p:cNvPr>
            <p:cNvSpPr/>
            <p:nvPr/>
          </p:nvSpPr>
          <p:spPr bwMode="white">
            <a:xfrm>
              <a:off x="956189" y="0"/>
              <a:ext cx="238125"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0" name="Rectangle 14">
            <a:extLst>
              <a:ext uri="{FF2B5EF4-FFF2-40B4-BE49-F238E27FC236}">
                <a16:creationId xmlns:a16="http://schemas.microsoft.com/office/drawing/2014/main" id="{A1617D4F-4AB6-4D20-B558-D8A67AF3F9BA}"/>
              </a:ext>
            </a:extLst>
          </p:cNvPr>
          <p:cNvSpPr/>
          <p:nvPr/>
        </p:nvSpPr>
        <p:spPr>
          <a:xfrm>
            <a:off x="8023521" y="5045272"/>
            <a:ext cx="3428999" cy="1134887"/>
          </a:xfrm>
          <a:prstGeom prst="rect">
            <a:avLst/>
          </a:prstGeom>
        </p:spPr>
        <p:txBody>
          <a:bodyPr wrap="square" lIns="0" tIns="0" rIns="0" bIns="0" anchor="b">
            <a:noAutofit/>
          </a:bodyPr>
          <a:lstStyle/>
          <a:p>
            <a:pPr eaLnBrk="0" hangingPunct="0">
              <a:spcAft>
                <a:spcPts val="400"/>
              </a:spcAft>
            </a:pPr>
            <a:r>
              <a:rPr sz="800" b="1">
                <a:solidFill>
                  <a:schemeClr val="tx1">
                    <a:lumMod val="50000"/>
                    <a:lumOff val="50000"/>
                  </a:schemeClr>
                </a:solidFill>
                <a:ea typeface="ＭＳ Ｐゴシック" pitchFamily="1" charset="-128"/>
              </a:rPr>
              <a:t>Proprietary: </a:t>
            </a:r>
            <a:r>
              <a:rPr sz="800">
                <a:solidFill>
                  <a:schemeClr val="tx1">
                    <a:lumMod val="50000"/>
                    <a:lumOff val="50000"/>
                  </a:schemeClr>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tx1">
                    <a:lumMod val="50000"/>
                    <a:lumOff val="50000"/>
                  </a:schemeClr>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8023521" y="1781448"/>
            <a:ext cx="3557016" cy="1339071"/>
          </a:xfrm>
        </p:spPr>
        <p:txBody>
          <a:bodyPr/>
          <a:lstStyle>
            <a:lvl1pPr>
              <a:defRPr sz="4400"/>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8023521" y="3834237"/>
            <a:ext cx="3557016" cy="259443"/>
          </a:xfrm>
        </p:spPr>
        <p:txBody>
          <a:bodyPr anchor="t"/>
          <a:lstStyle>
            <a:lvl1pPr>
              <a:defRPr sz="1200">
                <a:solidFill>
                  <a:schemeClr val="tx1">
                    <a:lumMod val="75000"/>
                    <a:lumOff val="25000"/>
                  </a:schemeClr>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8023521" y="3333800"/>
            <a:ext cx="3557016" cy="317500"/>
          </a:xfrm>
        </p:spPr>
        <p:txBody>
          <a:bodyPr>
            <a:noAutofit/>
          </a:bodyPr>
          <a:lstStyle>
            <a:lvl1pPr marL="0" indent="0">
              <a:spcBef>
                <a:spcPts val="0"/>
              </a:spcBef>
              <a:buNone/>
              <a:defRPr sz="1800">
                <a:solidFill>
                  <a:schemeClr val="tx1">
                    <a:lumMod val="75000"/>
                    <a:lumOff val="2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grpSp>
        <p:nvGrpSpPr>
          <p:cNvPr id="27" name="Group 26">
            <a:extLst>
              <a:ext uri="{FF2B5EF4-FFF2-40B4-BE49-F238E27FC236}">
                <a16:creationId xmlns:a16="http://schemas.microsoft.com/office/drawing/2014/main" id="{4EAC803A-101D-446C-A8DC-7D53917D9147}"/>
              </a:ext>
            </a:extLst>
          </p:cNvPr>
          <p:cNvGrpSpPr/>
          <p:nvPr/>
        </p:nvGrpSpPr>
        <p:grpSpPr>
          <a:xfrm>
            <a:off x="457200" y="381000"/>
            <a:ext cx="1752600" cy="400382"/>
            <a:chOff x="2057400" y="-1182741"/>
            <a:chExt cx="3350419" cy="762000"/>
          </a:xfrm>
          <a:solidFill>
            <a:srgbClr val="FFFFFF"/>
          </a:solidFill>
        </p:grpSpPr>
        <p:sp>
          <p:nvSpPr>
            <p:cNvPr id="28" name="Freeform: Shape 27">
              <a:extLst>
                <a:ext uri="{FF2B5EF4-FFF2-40B4-BE49-F238E27FC236}">
                  <a16:creationId xmlns:a16="http://schemas.microsoft.com/office/drawing/2014/main" id="{7AE14A34-B8BE-4CD5-B906-41C45942B7B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B7A8B073-25B9-4BB9-98AE-D03B1BAFAD88}"/>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EE291210-672E-40A5-9432-E9B5533A3EA4}"/>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1D17EA5E-606B-40F8-9EA6-020EF5694F4A}"/>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17BB5397-191B-4F02-868F-52CC5567499D}"/>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3" name="Freeform: Shape 32">
              <a:extLst>
                <a:ext uri="{FF2B5EF4-FFF2-40B4-BE49-F238E27FC236}">
                  <a16:creationId xmlns:a16="http://schemas.microsoft.com/office/drawing/2014/main" id="{F2BF1F8F-DEB0-480A-AD4D-FE2C3816DD02}"/>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4" name="Freeform: Shape 33">
              <a:extLst>
                <a:ext uri="{FF2B5EF4-FFF2-40B4-BE49-F238E27FC236}">
                  <a16:creationId xmlns:a16="http://schemas.microsoft.com/office/drawing/2014/main" id="{6D6BCA0B-1A79-4FE3-ACAD-E2F47222AED0}"/>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24" name="TextBox 23">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
        <p:nvSpPr>
          <p:cNvPr id="21" name="TextBox 20">
            <a:extLst>
              <a:ext uri="{FF2B5EF4-FFF2-40B4-BE49-F238E27FC236}">
                <a16:creationId xmlns:a16="http://schemas.microsoft.com/office/drawing/2014/main" id="{49E642E3-D656-4840-A1AA-5E8DC208C080}"/>
              </a:ext>
            </a:extLst>
          </p:cNvPr>
          <p:cNvSpPr txBox="1"/>
          <p:nvPr userDrawn="1"/>
        </p:nvSpPr>
        <p:spPr>
          <a:xfrm>
            <a:off x="7136426" y="6625591"/>
            <a:ext cx="4804114" cy="8643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7F7F7F"/>
                </a:solidFill>
              </a:rPr>
              <a:t>Copyright © 2022 Boeing. All rights reserved.  |   BOEING PROPRIETARY  |   CSM-PM&amp;A   |   01JAN22  </a:t>
            </a:r>
          </a:p>
        </p:txBody>
      </p:sp>
    </p:spTree>
    <p:extLst>
      <p:ext uri="{BB962C8B-B14F-4D97-AF65-F5344CB8AC3E}">
        <p14:creationId xmlns:p14="http://schemas.microsoft.com/office/powerpoint/2010/main" val="349996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and sub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DC8B-1372-4A5D-9773-AACA8536797A}"/>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A52F4728-B624-4AAB-A2A7-B9267FF1CF29}"/>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E0EEB8A7-290C-4DEE-ADE4-719F18470E53}"/>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4C0FA4BE-D7F1-4A43-B04C-B6CCC9E6D761}"/>
              </a:ext>
            </a:extLst>
          </p:cNvPr>
          <p:cNvSpPr>
            <a:spLocks noGrp="1"/>
          </p:cNvSpPr>
          <p:nvPr>
            <p:ph type="sldNum" sz="quarter" idx="12"/>
          </p:nvPr>
        </p:nvSpPr>
        <p:spPr/>
        <p:txBody>
          <a:bodyPr/>
          <a:lstStyle/>
          <a:p>
            <a:fld id="{860E0CF8-2674-4D97-8AFA-E2034D9E9C8A}" type="slidenum">
              <a:rPr/>
              <a:t>‹#›</a:t>
            </a:fld>
            <a:endParaRPr/>
          </a:p>
        </p:txBody>
      </p:sp>
      <p:sp>
        <p:nvSpPr>
          <p:cNvPr id="6" name="TextBox 5">
            <a:extLst>
              <a:ext uri="{FF2B5EF4-FFF2-40B4-BE49-F238E27FC236}">
                <a16:creationId xmlns:a16="http://schemas.microsoft.com/office/drawing/2014/main" id="{F2614220-03C6-4C5D-94B5-29D5BEA98635}"/>
              </a:ext>
            </a:extLst>
          </p:cNvPr>
          <p:cNvSpPr txBox="1"/>
          <p:nvPr userDrawn="1"/>
        </p:nvSpPr>
        <p:spPr>
          <a:xfrm>
            <a:off x="352341" y="1022350"/>
            <a:ext cx="11496757" cy="313704"/>
          </a:xfrm>
          <a:prstGeom prst="rect">
            <a:avLst/>
          </a:prstGeom>
          <a:noFill/>
        </p:spPr>
        <p:txBody>
          <a:bodyPr wrap="square" lIns="0" tIns="0" rIns="0" bIns="0" rtlCol="0">
            <a:noAutofit/>
          </a:bodyPr>
          <a:lstStyle/>
          <a:p>
            <a:r>
              <a:rPr lang="en-US">
                <a:solidFill>
                  <a:schemeClr val="tx1">
                    <a:lumMod val="75000"/>
                    <a:lumOff val="25000"/>
                  </a:schemeClr>
                </a:solidFill>
              </a:rPr>
              <a:t>Subtitle</a:t>
            </a:r>
          </a:p>
        </p:txBody>
      </p:sp>
    </p:spTree>
    <p:extLst>
      <p:ext uri="{BB962C8B-B14F-4D97-AF65-F5344CB8AC3E}">
        <p14:creationId xmlns:p14="http://schemas.microsoft.com/office/powerpoint/2010/main" val="347943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4152-D760-425B-A9B6-AA7820B1FAB7}"/>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5FA15352-C7FB-4490-800F-C292EF8A8320}"/>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4F1C1765-28F1-4D4D-A5F1-948EE1316E3C}"/>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CD38C938-BE86-488C-998E-2F0DCD50951E}"/>
              </a:ext>
            </a:extLst>
          </p:cNvPr>
          <p:cNvSpPr>
            <a:spLocks noGrp="1"/>
          </p:cNvSpPr>
          <p:nvPr>
            <p:ph type="sldNum" sz="quarter" idx="12"/>
          </p:nvPr>
        </p:nvSpPr>
        <p:spPr/>
        <p:txBody>
          <a:bodyPr/>
          <a:lstStyle/>
          <a:p>
            <a:fld id="{860E0CF8-2674-4D97-8AFA-E2034D9E9C8A}" type="slidenum">
              <a:rPr/>
              <a:pPr/>
              <a:t>‹#›</a:t>
            </a:fld>
            <a:endParaRPr/>
          </a:p>
        </p:txBody>
      </p:sp>
    </p:spTree>
    <p:extLst>
      <p:ext uri="{BB962C8B-B14F-4D97-AF65-F5344CB8AC3E}">
        <p14:creationId xmlns:p14="http://schemas.microsoft.com/office/powerpoint/2010/main" val="46183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Shor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363A-64E3-45EE-A82B-A8C0EAEDE85C}"/>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C6226E64-ABD4-4591-8EEB-15F4BCB1B46D}"/>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20AFEB8C-0AD8-4849-8CEC-316A8EFAB674}"/>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3AF04034-6BF7-40A4-B93D-390F0E74627E}"/>
              </a:ext>
            </a:extLst>
          </p:cNvPr>
          <p:cNvSpPr>
            <a:spLocks noGrp="1"/>
          </p:cNvSpPr>
          <p:nvPr>
            <p:ph type="sldNum" sz="quarter" idx="12"/>
          </p:nvPr>
        </p:nvSpPr>
        <p:spPr/>
        <p:txBody>
          <a:bodyPr/>
          <a:lstStyle/>
          <a:p>
            <a:fld id="{860E0CF8-2674-4D97-8AFA-E2034D9E9C8A}" type="slidenum">
              <a:rPr/>
              <a:pPr/>
              <a:t>‹#›</a:t>
            </a:fld>
            <a:endParaRPr/>
          </a:p>
        </p:txBody>
      </p:sp>
      <p:sp>
        <p:nvSpPr>
          <p:cNvPr id="6" name="Rectangle 5">
            <a:extLst>
              <a:ext uri="{FF2B5EF4-FFF2-40B4-BE49-F238E27FC236}">
                <a16:creationId xmlns:a16="http://schemas.microsoft.com/office/drawing/2014/main" id="{E296BAC9-CDFC-49F6-8B08-624731187786}"/>
              </a:ext>
            </a:extLst>
          </p:cNvPr>
          <p:cNvSpPr/>
          <p:nvPr/>
        </p:nvSpPr>
        <p:spPr bwMode="hidden">
          <a:xfrm>
            <a:off x="0" y="1371600"/>
            <a:ext cx="12192000" cy="2057400"/>
          </a:xfrm>
          <a:prstGeom prst="rect">
            <a:avLst/>
          </a:prstGeom>
          <a:solidFill>
            <a:srgbClr val="D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a:extLst>
              <a:ext uri="{FF2B5EF4-FFF2-40B4-BE49-F238E27FC236}">
                <a16:creationId xmlns:a16="http://schemas.microsoft.com/office/drawing/2014/main" id="{20D56EFD-015F-4418-912E-13DA9557625C}"/>
              </a:ext>
            </a:extLst>
          </p:cNvPr>
          <p:cNvSpPr/>
          <p:nvPr/>
        </p:nvSpPr>
        <p:spPr bwMode="hidden">
          <a:xfrm>
            <a:off x="0" y="1371600"/>
            <a:ext cx="12188952" cy="21031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52820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Picture">
    <p:bg>
      <p:bgPr>
        <a:solidFill>
          <a:srgbClr val="D3EAF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E642E3-D656-4840-A1AA-5E8DC208C080}"/>
              </a:ext>
            </a:extLst>
          </p:cNvPr>
          <p:cNvSpPr txBox="1"/>
          <p:nvPr userDrawn="1"/>
        </p:nvSpPr>
        <p:spPr>
          <a:xfrm>
            <a:off x="7136426" y="6595110"/>
            <a:ext cx="4800600" cy="145859"/>
          </a:xfrm>
          <a:prstGeom prst="rect">
            <a:avLst/>
          </a:prstGeom>
          <a:noFill/>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Copyright © 2022 Boeing. All rights reserved.  |   BOEING PROPRIETARY  |   CSM-PM&amp;A   |   01JAN21  </a:t>
            </a:r>
          </a:p>
        </p:txBody>
      </p:sp>
      <p:sp>
        <p:nvSpPr>
          <p:cNvPr id="5" name="Text Placeholder 4">
            <a:extLst>
              <a:ext uri="{FF2B5EF4-FFF2-40B4-BE49-F238E27FC236}">
                <a16:creationId xmlns:a16="http://schemas.microsoft.com/office/drawing/2014/main" id="{BE5114E1-8133-46A3-AF99-96FD1531DB77}"/>
              </a:ext>
            </a:extLst>
          </p:cNvPr>
          <p:cNvSpPr>
            <a:spLocks noGrp="1"/>
          </p:cNvSpPr>
          <p:nvPr>
            <p:ph type="body" sz="quarter" idx="18" hasCustomPrompt="1"/>
          </p:nvPr>
        </p:nvSpPr>
        <p:spPr>
          <a:xfrm>
            <a:off x="352343" y="5105400"/>
            <a:ext cx="5743657" cy="776767"/>
          </a:xfrm>
        </p:spPr>
        <p:txBody>
          <a:bodyPr anchor="t">
            <a:noAutofit/>
          </a:bodyPr>
          <a:lstStyle>
            <a:lvl1pPr marL="0" indent="0">
              <a:spcBef>
                <a:spcPts val="0"/>
              </a:spcBef>
              <a:buNone/>
              <a:defRPr sz="2400">
                <a:solidFill>
                  <a:schemeClr val="bg1"/>
                </a:solidFill>
              </a:defRPr>
            </a:lvl1pPr>
            <a:lvl2pPr marL="0" indent="0">
              <a:spcBef>
                <a:spcPts val="0"/>
              </a:spcBef>
              <a:buNone/>
              <a:defRPr sz="2000">
                <a:solidFill>
                  <a:schemeClr val="bg1"/>
                </a:solidFill>
              </a:defRPr>
            </a:lvl2pPr>
            <a:lvl3pPr marL="0" indent="0">
              <a:spcBef>
                <a:spcPts val="0"/>
              </a:spcBef>
              <a:buNone/>
              <a:defRPr sz="2000">
                <a:solidFill>
                  <a:schemeClr val="bg1"/>
                </a:solidFill>
              </a:defRPr>
            </a:lvl3pPr>
            <a:lvl4pPr marL="0" indent="0">
              <a:spcBef>
                <a:spcPts val="0"/>
              </a:spcBef>
              <a:buNone/>
              <a:defRPr sz="2000">
                <a:solidFill>
                  <a:schemeClr val="bg1"/>
                </a:solidFill>
              </a:defRPr>
            </a:lvl4pPr>
            <a:lvl5pPr marL="0" indent="0">
              <a:spcBef>
                <a:spcPts val="0"/>
              </a:spcBef>
              <a:buNone/>
              <a:defRPr sz="2000">
                <a:solidFill>
                  <a:schemeClr val="bg1"/>
                </a:solidFill>
              </a:defRPr>
            </a:lvl5pPr>
            <a:lvl6pPr marL="0" indent="0">
              <a:spcBef>
                <a:spcPts val="0"/>
              </a:spcBef>
              <a:buFont typeface="Arial" panose="020B0604020202020204" pitchFamily="34" charset="0"/>
              <a:buNone/>
              <a:defRPr sz="2000">
                <a:solidFill>
                  <a:schemeClr val="bg1"/>
                </a:solidFill>
              </a:defRPr>
            </a:lvl6pPr>
            <a:lvl7pPr marL="0" indent="0">
              <a:spcBef>
                <a:spcPts val="0"/>
              </a:spcBef>
              <a:buNone/>
              <a:defRPr sz="2000">
                <a:solidFill>
                  <a:schemeClr val="bg1"/>
                </a:solidFill>
              </a:defRPr>
            </a:lvl7pPr>
            <a:lvl8pPr marL="0" indent="0">
              <a:spcBef>
                <a:spcPts val="0"/>
              </a:spcBef>
              <a:buNone/>
              <a:defRPr sz="2000">
                <a:solidFill>
                  <a:schemeClr val="bg1"/>
                </a:solidFill>
              </a:defRPr>
            </a:lvl8pPr>
            <a:lvl9pPr marL="0" indent="0">
              <a:spcBef>
                <a:spcPts val="0"/>
              </a:spcBef>
              <a:buNone/>
              <a:defRPr sz="2000">
                <a:solidFill>
                  <a:schemeClr val="bg1"/>
                </a:solidFill>
              </a:defRPr>
            </a:lvl9pPr>
          </a:lstStyle>
          <a:p>
            <a:pPr lvl="0"/>
            <a:r>
              <a:t>Click to add caption. Resize and reposition as needed.</a:t>
            </a:r>
          </a:p>
        </p:txBody>
      </p:sp>
    </p:spTree>
    <p:extLst>
      <p:ext uri="{BB962C8B-B14F-4D97-AF65-F5344CB8AC3E}">
        <p14:creationId xmlns:p14="http://schemas.microsoft.com/office/powerpoint/2010/main" val="232991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gue with full picture">
    <p:bg>
      <p:bgRef idx="1001">
        <a:schemeClr val="bg1"/>
      </p:bgRef>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40E3040-414B-48B4-BA02-75BA60D6238E}"/>
              </a:ext>
            </a:extLst>
          </p:cNvPr>
          <p:cNvSpPr>
            <a:spLocks noGrp="1"/>
          </p:cNvSpPr>
          <p:nvPr>
            <p:ph type="pic" sz="quarter" idx="10"/>
          </p:nvPr>
        </p:nvSpPr>
        <p:spPr bwMode="ltGray">
          <a:xfrm>
            <a:off x="0" y="0"/>
            <a:ext cx="12192000" cy="6858000"/>
          </a:xfrm>
          <a:solidFill>
            <a:srgbClr val="D3EAF5"/>
          </a:solidFill>
        </p:spPr>
        <p:txBody>
          <a:bodyPr tIns="2286000">
            <a:noAutofit/>
          </a:bodyPr>
          <a:lstStyle>
            <a:lvl1pPr marL="0" indent="0" algn="ctr">
              <a:buNone/>
              <a:defRPr sz="2000">
                <a:solidFill>
                  <a:schemeClr val="bg1">
                    <a:lumMod val="75000"/>
                    <a:lumOff val="25000"/>
                  </a:schemeClr>
                </a:solidFill>
              </a:defRPr>
            </a:lvl1pPr>
          </a:lstStyle>
          <a:p>
            <a:endParaRPr/>
          </a:p>
        </p:txBody>
      </p:sp>
      <p:sp>
        <p:nvSpPr>
          <p:cNvPr id="6" name="TextBox 5">
            <a:extLst>
              <a:ext uri="{FF2B5EF4-FFF2-40B4-BE49-F238E27FC236}">
                <a16:creationId xmlns:a16="http://schemas.microsoft.com/office/drawing/2014/main" id="{49E642E3-D656-4840-A1AA-5E8DC208C080}"/>
              </a:ext>
            </a:extLst>
          </p:cNvPr>
          <p:cNvSpPr txBox="1"/>
          <p:nvPr userDrawn="1"/>
        </p:nvSpPr>
        <p:spPr>
          <a:xfrm>
            <a:off x="7136426" y="6607755"/>
            <a:ext cx="4727914" cy="12210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75000"/>
                    <a:lumOff val="25000"/>
                  </a:schemeClr>
                </a:solidFill>
              </a:rPr>
              <a:t>Copyright © 2022 Boeing. All rights reserved.  |   BOEING PROPRIETARY  |   CSM-PM&amp;A   |   01JAN21  </a:t>
            </a:r>
          </a:p>
        </p:txBody>
      </p:sp>
      <p:sp>
        <p:nvSpPr>
          <p:cNvPr id="4" name="Title 3">
            <a:extLst>
              <a:ext uri="{FF2B5EF4-FFF2-40B4-BE49-F238E27FC236}">
                <a16:creationId xmlns:a16="http://schemas.microsoft.com/office/drawing/2014/main" id="{5B23B23B-0B54-426D-ADC9-D2BC65EA5F71}"/>
              </a:ext>
            </a:extLst>
          </p:cNvPr>
          <p:cNvSpPr>
            <a:spLocks noGrp="1"/>
          </p:cNvSpPr>
          <p:nvPr>
            <p:ph type="title"/>
          </p:nvPr>
        </p:nvSpPr>
        <p:spPr>
          <a:xfrm>
            <a:off x="352342" y="5293625"/>
            <a:ext cx="9392159" cy="1221475"/>
          </a:xfrm>
        </p:spPr>
        <p:txBody>
          <a:bodyPr anchor="t"/>
          <a:lstStyle>
            <a:lvl1pPr>
              <a:defRPr sz="4000">
                <a:solidFill>
                  <a:schemeClr val="tx1"/>
                </a:solidFill>
              </a:defRPr>
            </a:lvl1pPr>
          </a:lstStyle>
          <a:p>
            <a:r>
              <a:t>Click to edit Master title style</a:t>
            </a:r>
          </a:p>
        </p:txBody>
      </p:sp>
      <p:sp>
        <p:nvSpPr>
          <p:cNvPr id="10" name="TextBox 9">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Tree>
    <p:extLst>
      <p:ext uri="{BB962C8B-B14F-4D97-AF65-F5344CB8AC3E}">
        <p14:creationId xmlns:p14="http://schemas.microsoft.com/office/powerpoint/2010/main" val="5422384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gue with full picture">
    <p:bg>
      <p:bgPr>
        <a:solidFill>
          <a:srgbClr val="D3EAF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9E642E3-D656-4840-A1AA-5E8DC208C080}"/>
              </a:ext>
            </a:extLst>
          </p:cNvPr>
          <p:cNvSpPr txBox="1"/>
          <p:nvPr userDrawn="1"/>
        </p:nvSpPr>
        <p:spPr>
          <a:xfrm>
            <a:off x="7138750" y="6621781"/>
            <a:ext cx="4809410" cy="8781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tx1">
                    <a:lumMod val="75000"/>
                    <a:lumOff val="25000"/>
                  </a:schemeClr>
                </a:solidFill>
              </a:rPr>
              <a:t>Copyright © 2022 Boeing. All rights reserved.  |   BOEING PROPRIETARY  |   CSM-PM&amp;A   |   01JAN21  </a:t>
            </a:r>
          </a:p>
        </p:txBody>
      </p:sp>
      <p:sp>
        <p:nvSpPr>
          <p:cNvPr id="4" name="Title 3">
            <a:extLst>
              <a:ext uri="{FF2B5EF4-FFF2-40B4-BE49-F238E27FC236}">
                <a16:creationId xmlns:a16="http://schemas.microsoft.com/office/drawing/2014/main" id="{5B23B23B-0B54-426D-ADC9-D2BC65EA5F71}"/>
              </a:ext>
            </a:extLst>
          </p:cNvPr>
          <p:cNvSpPr>
            <a:spLocks noGrp="1"/>
          </p:cNvSpPr>
          <p:nvPr>
            <p:ph type="title"/>
          </p:nvPr>
        </p:nvSpPr>
        <p:spPr>
          <a:xfrm>
            <a:off x="352342" y="5293625"/>
            <a:ext cx="9392159" cy="1221475"/>
          </a:xfrm>
        </p:spPr>
        <p:txBody>
          <a:bodyPr anchor="t"/>
          <a:lstStyle>
            <a:lvl1pPr>
              <a:defRPr sz="4000">
                <a:solidFill>
                  <a:schemeClr val="tx1"/>
                </a:solidFill>
              </a:defRPr>
            </a:lvl1pPr>
          </a:lstStyle>
          <a:p>
            <a:r>
              <a:t>Click to edit Master title style</a:t>
            </a:r>
          </a:p>
        </p:txBody>
      </p:sp>
      <p:sp>
        <p:nvSpPr>
          <p:cNvPr id="11" name="TextBox 10">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2">
              <a:lumMod val="75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26431825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Full Picture with Title and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40E3040-414B-48B4-BA02-75BA60D6238E}"/>
              </a:ext>
            </a:extLst>
          </p:cNvPr>
          <p:cNvSpPr>
            <a:spLocks noGrp="1"/>
          </p:cNvSpPr>
          <p:nvPr>
            <p:ph type="pic" sz="quarter" idx="10"/>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8" name="TextBox 7">
            <a:extLst>
              <a:ext uri="{FF2B5EF4-FFF2-40B4-BE49-F238E27FC236}">
                <a16:creationId xmlns:a16="http://schemas.microsoft.com/office/drawing/2014/main" id="{49E642E3-D656-4840-A1AA-5E8DC208C080}"/>
              </a:ext>
            </a:extLst>
          </p:cNvPr>
          <p:cNvSpPr txBox="1"/>
          <p:nvPr userDrawn="1"/>
        </p:nvSpPr>
        <p:spPr>
          <a:xfrm>
            <a:off x="7138750" y="6617971"/>
            <a:ext cx="4309110" cy="9924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Copyright © 2022 Boeing. All rights reserved.  |   BOEING PROPRIETARY  |   CSM-PM&amp;A   |   01JAN21  </a:t>
            </a:r>
          </a:p>
        </p:txBody>
      </p:sp>
      <p:sp>
        <p:nvSpPr>
          <p:cNvPr id="5" name="Text Placeholder 4">
            <a:extLst>
              <a:ext uri="{FF2B5EF4-FFF2-40B4-BE49-F238E27FC236}">
                <a16:creationId xmlns:a16="http://schemas.microsoft.com/office/drawing/2014/main" id="{BE5114E1-8133-46A3-AF99-96FD1531DB77}"/>
              </a:ext>
            </a:extLst>
          </p:cNvPr>
          <p:cNvSpPr>
            <a:spLocks noGrp="1"/>
          </p:cNvSpPr>
          <p:nvPr>
            <p:ph type="body" sz="quarter" idx="18" hasCustomPrompt="1"/>
          </p:nvPr>
        </p:nvSpPr>
        <p:spPr>
          <a:xfrm>
            <a:off x="352344" y="3246718"/>
            <a:ext cx="4829258" cy="776767"/>
          </a:xfrm>
        </p:spPr>
        <p:txBody>
          <a:bodyPr anchor="t">
            <a:noAutofit/>
          </a:bodyPr>
          <a:lstStyle>
            <a:lvl1pPr marL="0" indent="0">
              <a:spcBef>
                <a:spcPts val="0"/>
              </a:spcBef>
              <a:buNone/>
              <a:defRPr sz="2000">
                <a:solidFill>
                  <a:schemeClr val="bg1"/>
                </a:solidFill>
              </a:defRPr>
            </a:lvl1pPr>
            <a:lvl2pPr marL="0" indent="0">
              <a:spcBef>
                <a:spcPts val="0"/>
              </a:spcBef>
              <a:buNone/>
              <a:defRPr sz="2000">
                <a:solidFill>
                  <a:schemeClr val="bg1"/>
                </a:solidFill>
              </a:defRPr>
            </a:lvl2pPr>
            <a:lvl3pPr marL="0" indent="0">
              <a:spcBef>
                <a:spcPts val="0"/>
              </a:spcBef>
              <a:buNone/>
              <a:defRPr sz="2000">
                <a:solidFill>
                  <a:schemeClr val="bg1"/>
                </a:solidFill>
              </a:defRPr>
            </a:lvl3pPr>
            <a:lvl4pPr marL="0" indent="0">
              <a:spcBef>
                <a:spcPts val="0"/>
              </a:spcBef>
              <a:buNone/>
              <a:defRPr sz="2000">
                <a:solidFill>
                  <a:schemeClr val="bg1"/>
                </a:solidFill>
              </a:defRPr>
            </a:lvl4pPr>
            <a:lvl5pPr marL="0" indent="0">
              <a:spcBef>
                <a:spcPts val="0"/>
              </a:spcBef>
              <a:buNone/>
              <a:defRPr sz="2000">
                <a:solidFill>
                  <a:schemeClr val="bg1"/>
                </a:solidFill>
              </a:defRPr>
            </a:lvl5pPr>
            <a:lvl6pPr marL="0" indent="0">
              <a:spcBef>
                <a:spcPts val="0"/>
              </a:spcBef>
              <a:buFont typeface="Arial" panose="020B0604020202020204" pitchFamily="34" charset="0"/>
              <a:buNone/>
              <a:defRPr sz="2000">
                <a:solidFill>
                  <a:schemeClr val="bg1"/>
                </a:solidFill>
              </a:defRPr>
            </a:lvl6pPr>
            <a:lvl7pPr marL="0" indent="0">
              <a:spcBef>
                <a:spcPts val="0"/>
              </a:spcBef>
              <a:buNone/>
              <a:defRPr sz="2000">
                <a:solidFill>
                  <a:schemeClr val="bg1"/>
                </a:solidFill>
              </a:defRPr>
            </a:lvl7pPr>
            <a:lvl8pPr marL="0" indent="0">
              <a:spcBef>
                <a:spcPts val="0"/>
              </a:spcBef>
              <a:buNone/>
              <a:defRPr sz="2000">
                <a:solidFill>
                  <a:schemeClr val="bg1"/>
                </a:solidFill>
              </a:defRPr>
            </a:lvl8pPr>
            <a:lvl9pPr marL="0" indent="0">
              <a:spcBef>
                <a:spcPts val="0"/>
              </a:spcBef>
              <a:buNone/>
              <a:defRPr sz="2000">
                <a:solidFill>
                  <a:schemeClr val="bg1"/>
                </a:solidFill>
              </a:defRPr>
            </a:lvl9pPr>
          </a:lstStyle>
          <a:p>
            <a:pPr lvl="0"/>
            <a:r>
              <a:t>Click to add caption. Resize and reposition as needed.</a:t>
            </a:r>
          </a:p>
        </p:txBody>
      </p:sp>
      <p:sp>
        <p:nvSpPr>
          <p:cNvPr id="2" name="Title 1">
            <a:extLst>
              <a:ext uri="{FF2B5EF4-FFF2-40B4-BE49-F238E27FC236}">
                <a16:creationId xmlns:a16="http://schemas.microsoft.com/office/drawing/2014/main" id="{62BDC64E-BEE6-4A47-9471-8BAE3D78612E}"/>
              </a:ext>
            </a:extLst>
          </p:cNvPr>
          <p:cNvSpPr>
            <a:spLocks noGrp="1"/>
          </p:cNvSpPr>
          <p:nvPr>
            <p:ph type="title"/>
          </p:nvPr>
        </p:nvSpPr>
        <p:spPr>
          <a:xfrm>
            <a:off x="352343" y="980141"/>
            <a:ext cx="4829258" cy="2055359"/>
          </a:xfrm>
        </p:spPr>
        <p:txBody>
          <a:bodyPr/>
          <a:lstStyle>
            <a:lvl1pPr>
              <a:defRPr sz="3600">
                <a:solidFill>
                  <a:schemeClr val="bg1"/>
                </a:solidFill>
              </a:defRPr>
            </a:lvl1pPr>
          </a:lstStyle>
          <a:p>
            <a:r>
              <a:t>Click to edit Master title style</a:t>
            </a:r>
          </a:p>
        </p:txBody>
      </p:sp>
      <p:sp>
        <p:nvSpPr>
          <p:cNvPr id="11" name="TextBox 10">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Tree>
    <p:extLst>
      <p:ext uri="{BB962C8B-B14F-4D97-AF65-F5344CB8AC3E}">
        <p14:creationId xmlns:p14="http://schemas.microsoft.com/office/powerpoint/2010/main" val="421806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ull Picture with Title and Text and Flexible Picture">
    <p:bg>
      <p:bgPr>
        <a:solidFill>
          <a:srgbClr val="D3EAF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5114E1-8133-46A3-AF99-96FD1531DB77}"/>
              </a:ext>
            </a:extLst>
          </p:cNvPr>
          <p:cNvSpPr>
            <a:spLocks noGrp="1"/>
          </p:cNvSpPr>
          <p:nvPr>
            <p:ph type="body" sz="quarter" idx="18" hasCustomPrompt="1"/>
          </p:nvPr>
        </p:nvSpPr>
        <p:spPr>
          <a:xfrm>
            <a:off x="352344" y="3246718"/>
            <a:ext cx="4829258" cy="776767"/>
          </a:xfrm>
        </p:spPr>
        <p:txBody>
          <a:bodyPr anchor="t">
            <a:noAutofit/>
          </a:bodyPr>
          <a:lstStyle>
            <a:lvl1pPr marL="0" indent="0">
              <a:spcBef>
                <a:spcPts val="0"/>
              </a:spcBef>
              <a:buNone/>
              <a:defRPr sz="2000">
                <a:solidFill>
                  <a:schemeClr val="bg1"/>
                </a:solidFill>
              </a:defRPr>
            </a:lvl1pPr>
            <a:lvl2pPr marL="0" indent="0">
              <a:spcBef>
                <a:spcPts val="0"/>
              </a:spcBef>
              <a:buNone/>
              <a:defRPr sz="2000">
                <a:solidFill>
                  <a:schemeClr val="bg1"/>
                </a:solidFill>
              </a:defRPr>
            </a:lvl2pPr>
            <a:lvl3pPr marL="0" indent="0">
              <a:spcBef>
                <a:spcPts val="0"/>
              </a:spcBef>
              <a:buNone/>
              <a:defRPr sz="2000">
                <a:solidFill>
                  <a:schemeClr val="bg1"/>
                </a:solidFill>
              </a:defRPr>
            </a:lvl3pPr>
            <a:lvl4pPr marL="0" indent="0">
              <a:spcBef>
                <a:spcPts val="0"/>
              </a:spcBef>
              <a:buNone/>
              <a:defRPr sz="2000">
                <a:solidFill>
                  <a:schemeClr val="bg1"/>
                </a:solidFill>
              </a:defRPr>
            </a:lvl4pPr>
            <a:lvl5pPr marL="0" indent="0">
              <a:spcBef>
                <a:spcPts val="0"/>
              </a:spcBef>
              <a:buNone/>
              <a:defRPr sz="2000">
                <a:solidFill>
                  <a:schemeClr val="bg1"/>
                </a:solidFill>
              </a:defRPr>
            </a:lvl5pPr>
            <a:lvl6pPr marL="0" indent="0">
              <a:spcBef>
                <a:spcPts val="0"/>
              </a:spcBef>
              <a:buFont typeface="Arial" panose="020B0604020202020204" pitchFamily="34" charset="0"/>
              <a:buNone/>
              <a:defRPr sz="2000">
                <a:solidFill>
                  <a:schemeClr val="bg1"/>
                </a:solidFill>
              </a:defRPr>
            </a:lvl6pPr>
            <a:lvl7pPr marL="0" indent="0">
              <a:spcBef>
                <a:spcPts val="0"/>
              </a:spcBef>
              <a:buNone/>
              <a:defRPr sz="2000">
                <a:solidFill>
                  <a:schemeClr val="bg1"/>
                </a:solidFill>
              </a:defRPr>
            </a:lvl7pPr>
            <a:lvl8pPr marL="0" indent="0">
              <a:spcBef>
                <a:spcPts val="0"/>
              </a:spcBef>
              <a:buNone/>
              <a:defRPr sz="2000">
                <a:solidFill>
                  <a:schemeClr val="bg1"/>
                </a:solidFill>
              </a:defRPr>
            </a:lvl8pPr>
            <a:lvl9pPr marL="0" indent="0">
              <a:spcBef>
                <a:spcPts val="0"/>
              </a:spcBef>
              <a:buNone/>
              <a:defRPr sz="2000">
                <a:solidFill>
                  <a:schemeClr val="bg1"/>
                </a:solidFill>
              </a:defRPr>
            </a:lvl9pPr>
          </a:lstStyle>
          <a:p>
            <a:pPr lvl="0"/>
            <a:r>
              <a:t>Click to add caption. Resize and reposition as needed.</a:t>
            </a:r>
          </a:p>
        </p:txBody>
      </p:sp>
      <p:sp>
        <p:nvSpPr>
          <p:cNvPr id="2" name="Title 1">
            <a:extLst>
              <a:ext uri="{FF2B5EF4-FFF2-40B4-BE49-F238E27FC236}">
                <a16:creationId xmlns:a16="http://schemas.microsoft.com/office/drawing/2014/main" id="{62BDC64E-BEE6-4A47-9471-8BAE3D78612E}"/>
              </a:ext>
            </a:extLst>
          </p:cNvPr>
          <p:cNvSpPr>
            <a:spLocks noGrp="1"/>
          </p:cNvSpPr>
          <p:nvPr>
            <p:ph type="title"/>
          </p:nvPr>
        </p:nvSpPr>
        <p:spPr>
          <a:xfrm>
            <a:off x="352343" y="980141"/>
            <a:ext cx="4829258" cy="2055359"/>
          </a:xfrm>
        </p:spPr>
        <p:txBody>
          <a:bodyPr/>
          <a:lstStyle>
            <a:lvl1pPr>
              <a:defRPr sz="3600">
                <a:solidFill>
                  <a:schemeClr val="bg1"/>
                </a:solidFill>
              </a:defRPr>
            </a:lvl1pPr>
          </a:lstStyle>
          <a:p>
            <a:r>
              <a:t>Click to edit Master title style</a:t>
            </a:r>
          </a:p>
        </p:txBody>
      </p:sp>
      <p:sp>
        <p:nvSpPr>
          <p:cNvPr id="8" name="TextBox 7">
            <a:extLst>
              <a:ext uri="{FF2B5EF4-FFF2-40B4-BE49-F238E27FC236}">
                <a16:creationId xmlns:a16="http://schemas.microsoft.com/office/drawing/2014/main" id="{49E642E3-D656-4840-A1AA-5E8DC208C080}"/>
              </a:ext>
            </a:extLst>
          </p:cNvPr>
          <p:cNvSpPr txBox="1"/>
          <p:nvPr userDrawn="1"/>
        </p:nvSpPr>
        <p:spPr>
          <a:xfrm>
            <a:off x="7138750" y="6604635"/>
            <a:ext cx="4305300" cy="12591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Copyright © 2022 Boeing. All rights reserved.  |   BOEING PROPRIETARY  |   CSM-PM&amp;A   |   01JAN21  </a:t>
            </a:r>
          </a:p>
        </p:txBody>
      </p:sp>
      <p:sp>
        <p:nvSpPr>
          <p:cNvPr id="12" name="TextBox 11">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65000"/>
              <a:lumOff val="35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38966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ue S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DBCB246-975C-4F98-AA00-88293445EAB4}"/>
              </a:ext>
            </a:extLst>
          </p:cNvPr>
          <p:cNvSpPr>
            <a:spLocks noGrp="1"/>
          </p:cNvSpPr>
          <p:nvPr>
            <p:ph type="dt" sz="half" idx="10"/>
          </p:nvPr>
        </p:nvSpPr>
        <p:spPr/>
        <p:txBody>
          <a:bodyPr/>
          <a:lstStyle/>
          <a:p>
            <a:endParaRPr/>
          </a:p>
        </p:txBody>
      </p:sp>
      <p:sp>
        <p:nvSpPr>
          <p:cNvPr id="7" name="Footer Placeholder 6">
            <a:extLst>
              <a:ext uri="{FF2B5EF4-FFF2-40B4-BE49-F238E27FC236}">
                <a16:creationId xmlns:a16="http://schemas.microsoft.com/office/drawing/2014/main" id="{4529470A-E411-48D9-809A-0EF4E15D6687}"/>
              </a:ext>
            </a:extLst>
          </p:cNvPr>
          <p:cNvSpPr>
            <a:spLocks noGrp="1"/>
          </p:cNvSpPr>
          <p:nvPr>
            <p:ph type="ftr" sz="quarter" idx="11"/>
          </p:nvPr>
        </p:nvSpPr>
        <p:spPr/>
        <p:txBody>
          <a:bodyPr/>
          <a:lstStyle/>
          <a:p>
            <a:endParaRPr/>
          </a:p>
        </p:txBody>
      </p:sp>
      <p:sp>
        <p:nvSpPr>
          <p:cNvPr id="8" name="Slide Number Placeholder 7">
            <a:extLst>
              <a:ext uri="{FF2B5EF4-FFF2-40B4-BE49-F238E27FC236}">
                <a16:creationId xmlns:a16="http://schemas.microsoft.com/office/drawing/2014/main" id="{3C526246-AF6E-4C44-AB43-3FF2E1FC135A}"/>
              </a:ext>
            </a:extLst>
          </p:cNvPr>
          <p:cNvSpPr>
            <a:spLocks noGrp="1"/>
          </p:cNvSpPr>
          <p:nvPr>
            <p:ph type="sldNum" sz="quarter" idx="12"/>
          </p:nvPr>
        </p:nvSpPr>
        <p:spPr/>
        <p:txBody>
          <a:bodyPr/>
          <a:lstStyle/>
          <a:p>
            <a:fld id="{860E0CF8-2674-4D97-8AFA-E2034D9E9C8A}" type="slidenum">
              <a:rPr/>
              <a:pPr/>
              <a:t>‹#›</a:t>
            </a:fld>
            <a:endParaRPr/>
          </a:p>
        </p:txBody>
      </p:sp>
      <p:sp>
        <p:nvSpPr>
          <p:cNvPr id="9" name="Title 8">
            <a:extLst>
              <a:ext uri="{FF2B5EF4-FFF2-40B4-BE49-F238E27FC236}">
                <a16:creationId xmlns:a16="http://schemas.microsoft.com/office/drawing/2014/main" id="{0C84F815-01E6-441A-A37B-1300BAB18428}"/>
              </a:ext>
            </a:extLst>
          </p:cNvPr>
          <p:cNvSpPr>
            <a:spLocks noGrp="1"/>
          </p:cNvSpPr>
          <p:nvPr>
            <p:ph type="title"/>
          </p:nvPr>
        </p:nvSpPr>
        <p:spPr/>
        <p:txBody>
          <a:bodyPr/>
          <a:lstStyle/>
          <a:p>
            <a:r>
              <a:t>Click to edit Master title style</a:t>
            </a:r>
          </a:p>
        </p:txBody>
      </p:sp>
    </p:spTree>
    <p:extLst>
      <p:ext uri="{BB962C8B-B14F-4D97-AF65-F5344CB8AC3E}">
        <p14:creationId xmlns:p14="http://schemas.microsoft.com/office/powerpoint/2010/main" val="4501134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Tex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2D1A924-A01F-4066-B168-FE46761FE277}"/>
              </a:ext>
            </a:extLst>
          </p:cNvPr>
          <p:cNvSpPr>
            <a:spLocks noGrp="1"/>
          </p:cNvSpPr>
          <p:nvPr>
            <p:ph type="pic" sz="quarter" idx="13"/>
          </p:nvPr>
        </p:nvSpPr>
        <p:spPr bwMode="ltGray">
          <a:xfrm>
            <a:off x="23482" y="0"/>
            <a:ext cx="7315200" cy="6858000"/>
          </a:xfrm>
          <a:solidFill>
            <a:srgbClr val="D3EAF5"/>
          </a:solidFill>
          <a:effectLst>
            <a:innerShdw dist="215900">
              <a:srgbClr val="FFFFFF">
                <a:alpha val="50000"/>
              </a:srgbClr>
            </a:innerShdw>
          </a:effectLst>
        </p:spPr>
        <p:txBody>
          <a:bodyPr tIns="2560320">
            <a:noAutofit/>
          </a:bodyPr>
          <a:lstStyle>
            <a:lvl1pPr marL="0" indent="0" algn="ctr">
              <a:buNone/>
              <a:defRPr sz="1800"/>
            </a:lvl1pPr>
          </a:lstStyle>
          <a:p>
            <a:endParaRPr/>
          </a:p>
        </p:txBody>
      </p:sp>
      <p:sp>
        <p:nvSpPr>
          <p:cNvPr id="2" name="Title 1">
            <a:extLst>
              <a:ext uri="{FF2B5EF4-FFF2-40B4-BE49-F238E27FC236}">
                <a16:creationId xmlns:a16="http://schemas.microsoft.com/office/drawing/2014/main" id="{51678C3E-2786-4EA4-BC9C-45A4F4DDE9EB}"/>
              </a:ext>
            </a:extLst>
          </p:cNvPr>
          <p:cNvSpPr>
            <a:spLocks noGrp="1"/>
          </p:cNvSpPr>
          <p:nvPr>
            <p:ph type="title"/>
          </p:nvPr>
        </p:nvSpPr>
        <p:spPr>
          <a:xfrm>
            <a:off x="7550150" y="304801"/>
            <a:ext cx="4298949" cy="1158874"/>
          </a:xfrm>
        </p:spPr>
        <p:txBody>
          <a:bodyPr/>
          <a:lstStyle/>
          <a:p>
            <a:r>
              <a:t>Click to edit Master title style</a:t>
            </a:r>
          </a:p>
        </p:txBody>
      </p:sp>
      <p:sp>
        <p:nvSpPr>
          <p:cNvPr id="9" name="Text Placeholder 8">
            <a:extLst>
              <a:ext uri="{FF2B5EF4-FFF2-40B4-BE49-F238E27FC236}">
                <a16:creationId xmlns:a16="http://schemas.microsoft.com/office/drawing/2014/main" id="{C4949C4C-36DB-4690-8B43-58D44B18CE09}"/>
              </a:ext>
            </a:extLst>
          </p:cNvPr>
          <p:cNvSpPr>
            <a:spLocks noGrp="1"/>
          </p:cNvSpPr>
          <p:nvPr>
            <p:ph type="body" sz="quarter" idx="14" hasCustomPrompt="1"/>
          </p:nvPr>
        </p:nvSpPr>
        <p:spPr>
          <a:xfrm>
            <a:off x="7550150" y="2061029"/>
            <a:ext cx="4298950" cy="4268333"/>
          </a:xfrm>
        </p:spPr>
        <p:txBody>
          <a:bodyPr>
            <a:no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Turn bullet points on or off from the Home tab</a:t>
            </a:r>
          </a:p>
          <a:p>
            <a:pPr lvl="1"/>
            <a:r>
              <a:t>Second level</a:t>
            </a:r>
          </a:p>
        </p:txBody>
      </p:sp>
      <p:sp>
        <p:nvSpPr>
          <p:cNvPr id="3" name="Date Placeholder 2">
            <a:extLst>
              <a:ext uri="{FF2B5EF4-FFF2-40B4-BE49-F238E27FC236}">
                <a16:creationId xmlns:a16="http://schemas.microsoft.com/office/drawing/2014/main" id="{A67BA45F-260F-4241-B3FF-C55ED560B72C}"/>
              </a:ext>
            </a:extLst>
          </p:cNvPr>
          <p:cNvSpPr>
            <a:spLocks noGrp="1"/>
          </p:cNvSpPr>
          <p:nvPr>
            <p:ph type="dt" sz="half" idx="15"/>
          </p:nvPr>
        </p:nvSpPr>
        <p:spPr/>
        <p:txBody>
          <a:bodyPr/>
          <a:lstStyle/>
          <a:p>
            <a:endParaRPr/>
          </a:p>
        </p:txBody>
      </p:sp>
      <p:sp>
        <p:nvSpPr>
          <p:cNvPr id="4" name="Footer Placeholder 3">
            <a:extLst>
              <a:ext uri="{FF2B5EF4-FFF2-40B4-BE49-F238E27FC236}">
                <a16:creationId xmlns:a16="http://schemas.microsoft.com/office/drawing/2014/main" id="{03CEFBB5-0656-4450-B466-66D23FBF60F7}"/>
              </a:ext>
            </a:extLst>
          </p:cNvPr>
          <p:cNvSpPr>
            <a:spLocks noGrp="1"/>
          </p:cNvSpPr>
          <p:nvPr>
            <p:ph type="ftr" sz="quarter" idx="16"/>
          </p:nvPr>
        </p:nvSpPr>
        <p:spPr>
          <a:xfrm>
            <a:off x="7550148" y="6329363"/>
            <a:ext cx="4298951" cy="185737"/>
          </a:xfrm>
        </p:spPr>
        <p:txBody>
          <a:bodyPr/>
          <a:lstStyle/>
          <a:p>
            <a:endParaRPr/>
          </a:p>
        </p:txBody>
      </p:sp>
      <p:sp>
        <p:nvSpPr>
          <p:cNvPr id="6" name="Slide Number Placeholder 5">
            <a:extLst>
              <a:ext uri="{FF2B5EF4-FFF2-40B4-BE49-F238E27FC236}">
                <a16:creationId xmlns:a16="http://schemas.microsoft.com/office/drawing/2014/main" id="{E3869CBA-48C4-44AF-B246-D888090D5A2C}"/>
              </a:ext>
            </a:extLst>
          </p:cNvPr>
          <p:cNvSpPr>
            <a:spLocks noGrp="1"/>
          </p:cNvSpPr>
          <p:nvPr>
            <p:ph type="sldNum" sz="quarter" idx="17"/>
          </p:nvPr>
        </p:nvSpPr>
        <p:spPr/>
        <p:txBody>
          <a:bodyPr/>
          <a:lstStyle/>
          <a:p>
            <a:fld id="{860E0CF8-2674-4D97-8AFA-E2034D9E9C8A}" type="slidenum">
              <a:rPr/>
              <a:pPr/>
              <a:t>‹#›</a:t>
            </a:fld>
            <a:endParaRPr/>
          </a:p>
        </p:txBody>
      </p:sp>
    </p:spTree>
    <p:extLst>
      <p:ext uri="{BB962C8B-B14F-4D97-AF65-F5344CB8AC3E}">
        <p14:creationId xmlns:p14="http://schemas.microsoft.com/office/powerpoint/2010/main" val="102088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Blue Logo Right Flexible Picture">
    <p:bg>
      <p:bgPr>
        <a:solidFill>
          <a:srgbClr val="D3EAF5"/>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20D9157-44EF-4918-A9E3-A56B871F88A6}"/>
              </a:ext>
            </a:extLst>
          </p:cNvPr>
          <p:cNvGrpSpPr/>
          <p:nvPr userDrawn="1"/>
        </p:nvGrpSpPr>
        <p:grpSpPr bwMode="white">
          <a:xfrm>
            <a:off x="7464552" y="0"/>
            <a:ext cx="4727448" cy="6858000"/>
            <a:chOff x="956189" y="0"/>
            <a:chExt cx="4610596" cy="6858000"/>
          </a:xfrm>
        </p:grpSpPr>
        <p:sp>
          <p:nvSpPr>
            <p:cNvPr id="7" name="Rectangle 6">
              <a:extLst>
                <a:ext uri="{FF2B5EF4-FFF2-40B4-BE49-F238E27FC236}">
                  <a16:creationId xmlns:a16="http://schemas.microsoft.com/office/drawing/2014/main" id="{BCED107F-42A1-4FB1-BE17-0675D2E07691}"/>
                </a:ext>
              </a:extLst>
            </p:cNvPr>
            <p:cNvSpPr/>
            <p:nvPr/>
          </p:nvSpPr>
          <p:spPr bwMode="white">
            <a:xfrm>
              <a:off x="1194314" y="0"/>
              <a:ext cx="4372471" cy="6858000"/>
            </a:xfrm>
            <a:prstGeom prst="rect">
              <a:avLst/>
            </a:prstGeom>
            <a:gradFill>
              <a:gsLst>
                <a:gs pos="73014">
                  <a:srgbClr val="FFFFFF">
                    <a:alpha val="15000"/>
                  </a:srgbClr>
                </a:gs>
                <a:gs pos="28000">
                  <a:srgbClr val="FFFFFF"/>
                </a:gs>
                <a:gs pos="1000">
                  <a:srgbClr val="FFFFFF">
                    <a:alpha val="25000"/>
                  </a:srgbClr>
                </a:gs>
                <a:gs pos="99000">
                  <a:srgbClr val="FFFFFF">
                    <a:alpha val="87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a:extLst>
                <a:ext uri="{FF2B5EF4-FFF2-40B4-BE49-F238E27FC236}">
                  <a16:creationId xmlns:a16="http://schemas.microsoft.com/office/drawing/2014/main" id="{3798FD17-E839-434F-836D-281A4578DB83}"/>
                </a:ext>
              </a:extLst>
            </p:cNvPr>
            <p:cNvSpPr/>
            <p:nvPr/>
          </p:nvSpPr>
          <p:spPr bwMode="white">
            <a:xfrm>
              <a:off x="956189" y="0"/>
              <a:ext cx="238125"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0" name="Rectangle 14">
            <a:extLst>
              <a:ext uri="{FF2B5EF4-FFF2-40B4-BE49-F238E27FC236}">
                <a16:creationId xmlns:a16="http://schemas.microsoft.com/office/drawing/2014/main" id="{A1617D4F-4AB6-4D20-B558-D8A67AF3F9BA}"/>
              </a:ext>
            </a:extLst>
          </p:cNvPr>
          <p:cNvSpPr/>
          <p:nvPr/>
        </p:nvSpPr>
        <p:spPr>
          <a:xfrm>
            <a:off x="8023521" y="5045272"/>
            <a:ext cx="3428999" cy="1134887"/>
          </a:xfrm>
          <a:prstGeom prst="rect">
            <a:avLst/>
          </a:prstGeom>
        </p:spPr>
        <p:txBody>
          <a:bodyPr wrap="square" lIns="0" tIns="0" rIns="0" bIns="0" anchor="b">
            <a:noAutofit/>
          </a:bodyPr>
          <a:lstStyle/>
          <a:p>
            <a:pPr eaLnBrk="0" hangingPunct="0">
              <a:spcAft>
                <a:spcPts val="400"/>
              </a:spcAft>
            </a:pPr>
            <a:r>
              <a:rPr sz="800" b="1">
                <a:solidFill>
                  <a:schemeClr val="tx1">
                    <a:lumMod val="50000"/>
                    <a:lumOff val="50000"/>
                  </a:schemeClr>
                </a:solidFill>
                <a:ea typeface="ＭＳ Ｐゴシック" pitchFamily="1" charset="-128"/>
              </a:rPr>
              <a:t>Proprietary: </a:t>
            </a:r>
            <a:r>
              <a:rPr sz="800">
                <a:solidFill>
                  <a:schemeClr val="tx1">
                    <a:lumMod val="50000"/>
                    <a:lumOff val="50000"/>
                  </a:schemeClr>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tx1">
                    <a:lumMod val="50000"/>
                    <a:lumOff val="50000"/>
                  </a:schemeClr>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8023521" y="1781448"/>
            <a:ext cx="3557016" cy="1339071"/>
          </a:xfrm>
        </p:spPr>
        <p:txBody>
          <a:bodyPr/>
          <a:lstStyle>
            <a:lvl1pPr>
              <a:defRPr sz="4400"/>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8023521" y="3834237"/>
            <a:ext cx="3557016" cy="259443"/>
          </a:xfrm>
        </p:spPr>
        <p:txBody>
          <a:bodyPr anchor="t"/>
          <a:lstStyle>
            <a:lvl1pPr>
              <a:defRPr sz="1200">
                <a:solidFill>
                  <a:schemeClr val="tx1">
                    <a:lumMod val="75000"/>
                    <a:lumOff val="25000"/>
                  </a:schemeClr>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8023521" y="3333800"/>
            <a:ext cx="3557016" cy="317500"/>
          </a:xfrm>
        </p:spPr>
        <p:txBody>
          <a:bodyPr>
            <a:noAutofit/>
          </a:bodyPr>
          <a:lstStyle>
            <a:lvl1pPr marL="0" indent="0">
              <a:spcBef>
                <a:spcPts val="0"/>
              </a:spcBef>
              <a:buNone/>
              <a:defRPr sz="1800">
                <a:solidFill>
                  <a:schemeClr val="tx1">
                    <a:lumMod val="75000"/>
                    <a:lumOff val="2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grpSp>
        <p:nvGrpSpPr>
          <p:cNvPr id="27" name="Group 26">
            <a:extLst>
              <a:ext uri="{FF2B5EF4-FFF2-40B4-BE49-F238E27FC236}">
                <a16:creationId xmlns:a16="http://schemas.microsoft.com/office/drawing/2014/main" id="{4EAC803A-101D-446C-A8DC-7D53917D9147}"/>
              </a:ext>
            </a:extLst>
          </p:cNvPr>
          <p:cNvGrpSpPr/>
          <p:nvPr/>
        </p:nvGrpSpPr>
        <p:grpSpPr>
          <a:xfrm>
            <a:off x="457200" y="381000"/>
            <a:ext cx="1752600" cy="400382"/>
            <a:chOff x="2057400" y="-1182741"/>
            <a:chExt cx="3350419" cy="762000"/>
          </a:xfrm>
          <a:solidFill>
            <a:schemeClr val="tx2"/>
          </a:solidFill>
        </p:grpSpPr>
        <p:sp>
          <p:nvSpPr>
            <p:cNvPr id="28" name="Freeform: Shape 27">
              <a:extLst>
                <a:ext uri="{FF2B5EF4-FFF2-40B4-BE49-F238E27FC236}">
                  <a16:creationId xmlns:a16="http://schemas.microsoft.com/office/drawing/2014/main" id="{7AE14A34-B8BE-4CD5-B906-41C45942B7B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B7A8B073-25B9-4BB9-98AE-D03B1BAFAD88}"/>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EE291210-672E-40A5-9432-E9B5533A3EA4}"/>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1D17EA5E-606B-40F8-9EA6-020EF5694F4A}"/>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17BB5397-191B-4F02-868F-52CC5567499D}"/>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3" name="Freeform: Shape 32">
              <a:extLst>
                <a:ext uri="{FF2B5EF4-FFF2-40B4-BE49-F238E27FC236}">
                  <a16:creationId xmlns:a16="http://schemas.microsoft.com/office/drawing/2014/main" id="{F2BF1F8F-DEB0-480A-AD4D-FE2C3816DD02}"/>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4" name="Freeform: Shape 33">
              <a:extLst>
                <a:ext uri="{FF2B5EF4-FFF2-40B4-BE49-F238E27FC236}">
                  <a16:creationId xmlns:a16="http://schemas.microsoft.com/office/drawing/2014/main" id="{6D6BCA0B-1A79-4FE3-ACAD-E2F47222AED0}"/>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24" name="TextBox 23">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
        <p:nvSpPr>
          <p:cNvPr id="22" name="TextBox 21">
            <a:extLst>
              <a:ext uri="{FF2B5EF4-FFF2-40B4-BE49-F238E27FC236}">
                <a16:creationId xmlns:a16="http://schemas.microsoft.com/office/drawing/2014/main" id="{49E642E3-D656-4840-A1AA-5E8DC208C080}"/>
              </a:ext>
            </a:extLst>
          </p:cNvPr>
          <p:cNvSpPr txBox="1"/>
          <p:nvPr userDrawn="1"/>
        </p:nvSpPr>
        <p:spPr>
          <a:xfrm>
            <a:off x="7136426" y="6599906"/>
            <a:ext cx="4698124" cy="137805"/>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tx1">
                    <a:lumMod val="50000"/>
                    <a:lumOff val="50000"/>
                  </a:schemeClr>
                </a:solidFill>
              </a:rPr>
              <a:t>Copyright</a:t>
            </a:r>
            <a:r>
              <a:rPr sz="800">
                <a:solidFill>
                  <a:srgbClr val="7F7F7F"/>
                </a:solidFill>
              </a:rPr>
              <a:t> © </a:t>
            </a:r>
            <a:r>
              <a:rPr lang="en-US" sz="800">
                <a:solidFill>
                  <a:srgbClr val="7F7F7F"/>
                </a:solidFill>
              </a:rPr>
              <a:t>2022</a:t>
            </a:r>
            <a:r>
              <a:rPr sz="800">
                <a:solidFill>
                  <a:srgbClr val="7F7F7F"/>
                </a:solidFill>
              </a:rPr>
              <a:t> Boeing. All rights reserved.  |   BOEING PROPRIETARY  |</a:t>
            </a:r>
            <a:r>
              <a:rPr lang="en-US" sz="800">
                <a:solidFill>
                  <a:srgbClr val="7F7F7F"/>
                </a:solidFill>
              </a:rPr>
              <a:t>   CSM-PM&amp;A   |   01JAN22  </a:t>
            </a:r>
            <a:endParaRPr sz="800">
              <a:solidFill>
                <a:srgbClr val="7F7F7F"/>
              </a:solidFill>
            </a:endParaRPr>
          </a:p>
        </p:txBody>
      </p:sp>
    </p:spTree>
    <p:extLst>
      <p:ext uri="{BB962C8B-B14F-4D97-AF65-F5344CB8AC3E}">
        <p14:creationId xmlns:p14="http://schemas.microsoft.com/office/powerpoint/2010/main" val="23935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Pictures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17E-FA09-404D-847C-29494A9F723F}"/>
              </a:ext>
            </a:extLst>
          </p:cNvPr>
          <p:cNvSpPr>
            <a:spLocks noGrp="1"/>
          </p:cNvSpPr>
          <p:nvPr>
            <p:ph type="title"/>
          </p:nvPr>
        </p:nvSpPr>
        <p:spPr/>
        <p:txBody>
          <a:bodyPr/>
          <a:lstStyle/>
          <a:p>
            <a:r>
              <a:t>Click to edit Master title style</a:t>
            </a:r>
          </a:p>
        </p:txBody>
      </p:sp>
      <p:sp>
        <p:nvSpPr>
          <p:cNvPr id="7" name="Picture Placeholder 6">
            <a:extLst>
              <a:ext uri="{FF2B5EF4-FFF2-40B4-BE49-F238E27FC236}">
                <a16:creationId xmlns:a16="http://schemas.microsoft.com/office/drawing/2014/main" id="{09E1B6C1-22BE-4480-BBF9-F3FA26A483BE}"/>
              </a:ext>
            </a:extLst>
          </p:cNvPr>
          <p:cNvSpPr>
            <a:spLocks noGrp="1"/>
          </p:cNvSpPr>
          <p:nvPr>
            <p:ph type="pic" sz="quarter" idx="13"/>
          </p:nvPr>
        </p:nvSpPr>
        <p:spPr bwMode="ltGray">
          <a:xfrm>
            <a:off x="0" y="1371599"/>
            <a:ext cx="6080210" cy="2513106"/>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8" name="Picture Placeholder 6">
            <a:extLst>
              <a:ext uri="{FF2B5EF4-FFF2-40B4-BE49-F238E27FC236}">
                <a16:creationId xmlns:a16="http://schemas.microsoft.com/office/drawing/2014/main" id="{690A3222-DE7A-4A0E-9E3B-4D4DEFBD353D}"/>
              </a:ext>
            </a:extLst>
          </p:cNvPr>
          <p:cNvSpPr>
            <a:spLocks noGrp="1"/>
          </p:cNvSpPr>
          <p:nvPr>
            <p:ph type="pic" sz="quarter" idx="14"/>
          </p:nvPr>
        </p:nvSpPr>
        <p:spPr bwMode="ltGray">
          <a:xfrm>
            <a:off x="6096000" y="1371599"/>
            <a:ext cx="6096000" cy="2513106"/>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10" name="Text Placeholder 6">
            <a:extLst>
              <a:ext uri="{FF2B5EF4-FFF2-40B4-BE49-F238E27FC236}">
                <a16:creationId xmlns:a16="http://schemas.microsoft.com/office/drawing/2014/main" id="{2BDC3E77-3277-4BC1-AFE1-3816795DF1C4}"/>
              </a:ext>
            </a:extLst>
          </p:cNvPr>
          <p:cNvSpPr>
            <a:spLocks noGrp="1"/>
          </p:cNvSpPr>
          <p:nvPr>
            <p:ph type="body" sz="quarter" idx="15" hasCustomPrompt="1"/>
          </p:nvPr>
        </p:nvSpPr>
        <p:spPr>
          <a:xfrm>
            <a:off x="342900" y="4093883"/>
            <a:ext cx="5425992" cy="406400"/>
          </a:xfrm>
        </p:spPr>
        <p:txBody>
          <a:bodyPr>
            <a:no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4" name="Text Placeholder 3">
            <a:extLst>
              <a:ext uri="{FF2B5EF4-FFF2-40B4-BE49-F238E27FC236}">
                <a16:creationId xmlns:a16="http://schemas.microsoft.com/office/drawing/2014/main" id="{34222D49-A108-42DE-B5A6-6A9525854DEA}"/>
              </a:ext>
            </a:extLst>
          </p:cNvPr>
          <p:cNvSpPr>
            <a:spLocks noGrp="1"/>
          </p:cNvSpPr>
          <p:nvPr>
            <p:ph type="body" sz="quarter" idx="16"/>
          </p:nvPr>
        </p:nvSpPr>
        <p:spPr>
          <a:xfrm>
            <a:off x="342900" y="4597400"/>
            <a:ext cx="5426075" cy="1917700"/>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11" name="Text Placeholder 6">
            <a:extLst>
              <a:ext uri="{FF2B5EF4-FFF2-40B4-BE49-F238E27FC236}">
                <a16:creationId xmlns:a16="http://schemas.microsoft.com/office/drawing/2014/main" id="{D6FE02E6-3613-4972-848E-AC9849DB2AD7}"/>
              </a:ext>
            </a:extLst>
          </p:cNvPr>
          <p:cNvSpPr>
            <a:spLocks noGrp="1"/>
          </p:cNvSpPr>
          <p:nvPr>
            <p:ph type="body" sz="quarter" idx="17" hasCustomPrompt="1"/>
          </p:nvPr>
        </p:nvSpPr>
        <p:spPr>
          <a:xfrm>
            <a:off x="6423027" y="4093883"/>
            <a:ext cx="5425992" cy="406400"/>
          </a:xfrm>
        </p:spPr>
        <p:txBody>
          <a:bodyPr>
            <a:no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2" name="Text Placeholder 3">
            <a:extLst>
              <a:ext uri="{FF2B5EF4-FFF2-40B4-BE49-F238E27FC236}">
                <a16:creationId xmlns:a16="http://schemas.microsoft.com/office/drawing/2014/main" id="{5B2E5D1C-258F-49B8-A4E2-60F1D2144142}"/>
              </a:ext>
            </a:extLst>
          </p:cNvPr>
          <p:cNvSpPr>
            <a:spLocks noGrp="1"/>
          </p:cNvSpPr>
          <p:nvPr>
            <p:ph type="body" sz="quarter" idx="18"/>
          </p:nvPr>
        </p:nvSpPr>
        <p:spPr>
          <a:xfrm>
            <a:off x="6423027" y="4597400"/>
            <a:ext cx="5426075" cy="1917700"/>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5" name="Date Placeholder 4">
            <a:extLst>
              <a:ext uri="{FF2B5EF4-FFF2-40B4-BE49-F238E27FC236}">
                <a16:creationId xmlns:a16="http://schemas.microsoft.com/office/drawing/2014/main" id="{1E616162-8ECC-419C-AA03-B7986F0A51C2}"/>
              </a:ext>
            </a:extLst>
          </p:cNvPr>
          <p:cNvSpPr>
            <a:spLocks noGrp="1"/>
          </p:cNvSpPr>
          <p:nvPr>
            <p:ph type="dt" sz="half" idx="19"/>
          </p:nvPr>
        </p:nvSpPr>
        <p:spPr/>
        <p:txBody>
          <a:bodyPr/>
          <a:lstStyle/>
          <a:p>
            <a:endParaRPr/>
          </a:p>
        </p:txBody>
      </p:sp>
      <p:sp>
        <p:nvSpPr>
          <p:cNvPr id="6" name="Footer Placeholder 5">
            <a:extLst>
              <a:ext uri="{FF2B5EF4-FFF2-40B4-BE49-F238E27FC236}">
                <a16:creationId xmlns:a16="http://schemas.microsoft.com/office/drawing/2014/main" id="{F27F3AA2-07FB-4C18-92EB-9868A1198DEF}"/>
              </a:ext>
            </a:extLst>
          </p:cNvPr>
          <p:cNvSpPr>
            <a:spLocks noGrp="1"/>
          </p:cNvSpPr>
          <p:nvPr>
            <p:ph type="ftr" sz="quarter" idx="20"/>
          </p:nvPr>
        </p:nvSpPr>
        <p:spPr/>
        <p:txBody>
          <a:bodyPr/>
          <a:lstStyle/>
          <a:p>
            <a:endParaRPr/>
          </a:p>
        </p:txBody>
      </p:sp>
      <p:sp>
        <p:nvSpPr>
          <p:cNvPr id="15" name="Slide Number Placeholder 14">
            <a:extLst>
              <a:ext uri="{FF2B5EF4-FFF2-40B4-BE49-F238E27FC236}">
                <a16:creationId xmlns:a16="http://schemas.microsoft.com/office/drawing/2014/main" id="{7FA29987-022F-41BE-8AAF-CB3E94F63508}"/>
              </a:ext>
            </a:extLst>
          </p:cNvPr>
          <p:cNvSpPr>
            <a:spLocks noGrp="1"/>
          </p:cNvSpPr>
          <p:nvPr>
            <p:ph type="sldNum" sz="quarter" idx="21"/>
          </p:nvPr>
        </p:nvSpPr>
        <p:spPr/>
        <p:txBody>
          <a:bodyPr/>
          <a:lstStyle/>
          <a:p>
            <a:fld id="{860E0CF8-2674-4D97-8AFA-E2034D9E9C8A}" type="slidenum">
              <a:rPr/>
              <a:pPr/>
              <a:t>‹#›</a:t>
            </a:fld>
            <a:endParaRPr/>
          </a:p>
        </p:txBody>
      </p:sp>
    </p:spTree>
    <p:extLst>
      <p:ext uri="{BB962C8B-B14F-4D97-AF65-F5344CB8AC3E}">
        <p14:creationId xmlns:p14="http://schemas.microsoft.com/office/powerpoint/2010/main" val="127896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ree Model Pictures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17E-FA09-404D-847C-29494A9F723F}"/>
              </a:ext>
            </a:extLst>
          </p:cNvPr>
          <p:cNvSpPr>
            <a:spLocks noGrp="1"/>
          </p:cNvSpPr>
          <p:nvPr>
            <p:ph type="title"/>
          </p:nvPr>
        </p:nvSpPr>
        <p:spPr/>
        <p:txBody>
          <a:bodyPr/>
          <a:lstStyle/>
          <a:p>
            <a:r>
              <a:t>Click to edit Master title style</a:t>
            </a:r>
          </a:p>
        </p:txBody>
      </p:sp>
      <p:sp>
        <p:nvSpPr>
          <p:cNvPr id="7" name="Picture Placeholder 6">
            <a:extLst>
              <a:ext uri="{FF2B5EF4-FFF2-40B4-BE49-F238E27FC236}">
                <a16:creationId xmlns:a16="http://schemas.microsoft.com/office/drawing/2014/main" id="{09E1B6C1-22BE-4480-BBF9-F3FA26A483BE}"/>
              </a:ext>
            </a:extLst>
          </p:cNvPr>
          <p:cNvSpPr>
            <a:spLocks noGrp="1"/>
          </p:cNvSpPr>
          <p:nvPr>
            <p:ph type="pic" sz="quarter" idx="13"/>
          </p:nvPr>
        </p:nvSpPr>
        <p:spPr bwMode="ltGray">
          <a:xfrm>
            <a:off x="342900" y="1371600"/>
            <a:ext cx="3657600" cy="1839714"/>
          </a:xfrm>
          <a:solidFill>
            <a:srgbClr val="D3EAF5"/>
          </a:solidFill>
          <a:effectLst/>
        </p:spPr>
        <p:txBody>
          <a:bodyPr tIns="731520">
            <a:noAutofit/>
          </a:bodyPr>
          <a:lstStyle>
            <a:lvl1pPr marL="0" indent="0" algn="ctr">
              <a:buNone/>
              <a:defRPr sz="1800"/>
            </a:lvl1pPr>
          </a:lstStyle>
          <a:p>
            <a:endParaRPr/>
          </a:p>
        </p:txBody>
      </p:sp>
      <p:sp>
        <p:nvSpPr>
          <p:cNvPr id="10" name="Text Placeholder 6">
            <a:extLst>
              <a:ext uri="{FF2B5EF4-FFF2-40B4-BE49-F238E27FC236}">
                <a16:creationId xmlns:a16="http://schemas.microsoft.com/office/drawing/2014/main" id="{2BDC3E77-3277-4BC1-AFE1-3816795DF1C4}"/>
              </a:ext>
            </a:extLst>
          </p:cNvPr>
          <p:cNvSpPr>
            <a:spLocks noGrp="1"/>
          </p:cNvSpPr>
          <p:nvPr>
            <p:ph type="body" sz="quarter" idx="15" hasCustomPrompt="1"/>
          </p:nvPr>
        </p:nvSpPr>
        <p:spPr>
          <a:xfrm>
            <a:off x="342900" y="3861023"/>
            <a:ext cx="3657600" cy="402336"/>
          </a:xfrm>
        </p:spPr>
        <p:txBody>
          <a:bodyPr>
            <a:noAutofit/>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4" name="Text Placeholder 3">
            <a:extLst>
              <a:ext uri="{FF2B5EF4-FFF2-40B4-BE49-F238E27FC236}">
                <a16:creationId xmlns:a16="http://schemas.microsoft.com/office/drawing/2014/main" id="{34222D49-A108-42DE-B5A6-6A9525854DEA}"/>
              </a:ext>
            </a:extLst>
          </p:cNvPr>
          <p:cNvSpPr>
            <a:spLocks noGrp="1"/>
          </p:cNvSpPr>
          <p:nvPr>
            <p:ph type="body" sz="quarter" idx="16"/>
          </p:nvPr>
        </p:nvSpPr>
        <p:spPr>
          <a:xfrm>
            <a:off x="342900" y="4263359"/>
            <a:ext cx="3657600" cy="2251741"/>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5" name="Date Placeholder 4">
            <a:extLst>
              <a:ext uri="{FF2B5EF4-FFF2-40B4-BE49-F238E27FC236}">
                <a16:creationId xmlns:a16="http://schemas.microsoft.com/office/drawing/2014/main" id="{1E616162-8ECC-419C-AA03-B7986F0A51C2}"/>
              </a:ext>
            </a:extLst>
          </p:cNvPr>
          <p:cNvSpPr>
            <a:spLocks noGrp="1"/>
          </p:cNvSpPr>
          <p:nvPr>
            <p:ph type="dt" sz="half" idx="19"/>
          </p:nvPr>
        </p:nvSpPr>
        <p:spPr/>
        <p:txBody>
          <a:bodyPr/>
          <a:lstStyle/>
          <a:p>
            <a:endParaRPr/>
          </a:p>
        </p:txBody>
      </p:sp>
      <p:sp>
        <p:nvSpPr>
          <p:cNvPr id="6" name="Footer Placeholder 5">
            <a:extLst>
              <a:ext uri="{FF2B5EF4-FFF2-40B4-BE49-F238E27FC236}">
                <a16:creationId xmlns:a16="http://schemas.microsoft.com/office/drawing/2014/main" id="{F27F3AA2-07FB-4C18-92EB-9868A1198DEF}"/>
              </a:ext>
            </a:extLst>
          </p:cNvPr>
          <p:cNvSpPr>
            <a:spLocks noGrp="1"/>
          </p:cNvSpPr>
          <p:nvPr>
            <p:ph type="ftr" sz="quarter" idx="20"/>
          </p:nvPr>
        </p:nvSpPr>
        <p:spPr/>
        <p:txBody>
          <a:bodyPr/>
          <a:lstStyle/>
          <a:p>
            <a:endParaRPr/>
          </a:p>
        </p:txBody>
      </p:sp>
      <p:sp>
        <p:nvSpPr>
          <p:cNvPr id="15" name="Slide Number Placeholder 14">
            <a:extLst>
              <a:ext uri="{FF2B5EF4-FFF2-40B4-BE49-F238E27FC236}">
                <a16:creationId xmlns:a16="http://schemas.microsoft.com/office/drawing/2014/main" id="{7FA29987-022F-41BE-8AAF-CB3E94F63508}"/>
              </a:ext>
            </a:extLst>
          </p:cNvPr>
          <p:cNvSpPr>
            <a:spLocks noGrp="1"/>
          </p:cNvSpPr>
          <p:nvPr>
            <p:ph type="sldNum" sz="quarter" idx="21"/>
          </p:nvPr>
        </p:nvSpPr>
        <p:spPr/>
        <p:txBody>
          <a:bodyPr/>
          <a:lstStyle/>
          <a:p>
            <a:fld id="{860E0CF8-2674-4D97-8AFA-E2034D9E9C8A}" type="slidenum">
              <a:rPr/>
              <a:pPr/>
              <a:t>‹#›</a:t>
            </a:fld>
            <a:endParaRPr/>
          </a:p>
        </p:txBody>
      </p:sp>
      <p:sp>
        <p:nvSpPr>
          <p:cNvPr id="13" name="Picture Placeholder 6">
            <a:extLst>
              <a:ext uri="{FF2B5EF4-FFF2-40B4-BE49-F238E27FC236}">
                <a16:creationId xmlns:a16="http://schemas.microsoft.com/office/drawing/2014/main" id="{044A7D95-9C93-49CA-A2CF-D1ED8025C02B}"/>
              </a:ext>
            </a:extLst>
          </p:cNvPr>
          <p:cNvSpPr>
            <a:spLocks noGrp="1"/>
          </p:cNvSpPr>
          <p:nvPr>
            <p:ph type="pic" sz="quarter" idx="22"/>
          </p:nvPr>
        </p:nvSpPr>
        <p:spPr bwMode="ltGray">
          <a:xfrm>
            <a:off x="4267200" y="1371600"/>
            <a:ext cx="3657600" cy="1839714"/>
          </a:xfrm>
          <a:solidFill>
            <a:srgbClr val="D3EAF5"/>
          </a:solidFill>
          <a:effectLst/>
        </p:spPr>
        <p:txBody>
          <a:bodyPr tIns="731520">
            <a:noAutofit/>
          </a:bodyPr>
          <a:lstStyle>
            <a:lvl1pPr marL="0" indent="0" algn="ctr">
              <a:buNone/>
              <a:defRPr sz="1800"/>
            </a:lvl1pPr>
          </a:lstStyle>
          <a:p>
            <a:endParaRPr/>
          </a:p>
        </p:txBody>
      </p:sp>
      <p:sp>
        <p:nvSpPr>
          <p:cNvPr id="14" name="Text Placeholder 6">
            <a:extLst>
              <a:ext uri="{FF2B5EF4-FFF2-40B4-BE49-F238E27FC236}">
                <a16:creationId xmlns:a16="http://schemas.microsoft.com/office/drawing/2014/main" id="{88CA4312-B4CF-4551-B3C5-4E3131EAE30E}"/>
              </a:ext>
            </a:extLst>
          </p:cNvPr>
          <p:cNvSpPr>
            <a:spLocks noGrp="1"/>
          </p:cNvSpPr>
          <p:nvPr>
            <p:ph type="body" sz="quarter" idx="23" hasCustomPrompt="1"/>
          </p:nvPr>
        </p:nvSpPr>
        <p:spPr>
          <a:xfrm>
            <a:off x="4267200" y="3861023"/>
            <a:ext cx="3657600" cy="402336"/>
          </a:xfrm>
        </p:spPr>
        <p:txBody>
          <a:bodyPr>
            <a:noAutofit/>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6" name="Text Placeholder 3">
            <a:extLst>
              <a:ext uri="{FF2B5EF4-FFF2-40B4-BE49-F238E27FC236}">
                <a16:creationId xmlns:a16="http://schemas.microsoft.com/office/drawing/2014/main" id="{E4981BE6-FD58-41DC-97A7-43D49E74CADE}"/>
              </a:ext>
            </a:extLst>
          </p:cNvPr>
          <p:cNvSpPr>
            <a:spLocks noGrp="1"/>
          </p:cNvSpPr>
          <p:nvPr>
            <p:ph type="body" sz="quarter" idx="24"/>
          </p:nvPr>
        </p:nvSpPr>
        <p:spPr>
          <a:xfrm>
            <a:off x="4267200" y="4263359"/>
            <a:ext cx="3657600" cy="2251741"/>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17" name="Picture Placeholder 6">
            <a:extLst>
              <a:ext uri="{FF2B5EF4-FFF2-40B4-BE49-F238E27FC236}">
                <a16:creationId xmlns:a16="http://schemas.microsoft.com/office/drawing/2014/main" id="{9267A1AD-DDF8-4AB3-AD8B-41C8F490930F}"/>
              </a:ext>
            </a:extLst>
          </p:cNvPr>
          <p:cNvSpPr>
            <a:spLocks noGrp="1"/>
          </p:cNvSpPr>
          <p:nvPr>
            <p:ph type="pic" sz="quarter" idx="25"/>
          </p:nvPr>
        </p:nvSpPr>
        <p:spPr bwMode="ltGray">
          <a:xfrm>
            <a:off x="8191499" y="1371600"/>
            <a:ext cx="3657600" cy="1834619"/>
          </a:xfrm>
          <a:solidFill>
            <a:srgbClr val="D3EAF5"/>
          </a:solidFill>
          <a:effectLst/>
        </p:spPr>
        <p:txBody>
          <a:bodyPr tIns="731520">
            <a:noAutofit/>
          </a:bodyPr>
          <a:lstStyle>
            <a:lvl1pPr marL="0" indent="0" algn="ctr">
              <a:buNone/>
              <a:defRPr sz="1800"/>
            </a:lvl1pPr>
          </a:lstStyle>
          <a:p>
            <a:endParaRPr/>
          </a:p>
        </p:txBody>
      </p:sp>
      <p:sp>
        <p:nvSpPr>
          <p:cNvPr id="18" name="Text Placeholder 6">
            <a:extLst>
              <a:ext uri="{FF2B5EF4-FFF2-40B4-BE49-F238E27FC236}">
                <a16:creationId xmlns:a16="http://schemas.microsoft.com/office/drawing/2014/main" id="{14AF0E96-0728-411B-90C6-BB96C490CB72}"/>
              </a:ext>
            </a:extLst>
          </p:cNvPr>
          <p:cNvSpPr>
            <a:spLocks noGrp="1"/>
          </p:cNvSpPr>
          <p:nvPr>
            <p:ph type="body" sz="quarter" idx="26" hasCustomPrompt="1"/>
          </p:nvPr>
        </p:nvSpPr>
        <p:spPr>
          <a:xfrm>
            <a:off x="8191499" y="3861023"/>
            <a:ext cx="3657600" cy="402336"/>
          </a:xfrm>
        </p:spPr>
        <p:txBody>
          <a:bodyPr>
            <a:noAutofit/>
          </a:bodyPr>
          <a:lstStyle>
            <a:lvl1pPr marL="0" indent="0">
              <a:spcBef>
                <a:spcPts val="0"/>
              </a:spcBef>
              <a:buNone/>
              <a:defRPr sz="20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9" name="Text Placeholder 3">
            <a:extLst>
              <a:ext uri="{FF2B5EF4-FFF2-40B4-BE49-F238E27FC236}">
                <a16:creationId xmlns:a16="http://schemas.microsoft.com/office/drawing/2014/main" id="{8387B914-0E27-47A5-A8F8-EF9D5C940893}"/>
              </a:ext>
            </a:extLst>
          </p:cNvPr>
          <p:cNvSpPr>
            <a:spLocks noGrp="1"/>
          </p:cNvSpPr>
          <p:nvPr>
            <p:ph type="body" sz="quarter" idx="27"/>
          </p:nvPr>
        </p:nvSpPr>
        <p:spPr>
          <a:xfrm>
            <a:off x="8191499" y="4263359"/>
            <a:ext cx="3657600" cy="2251741"/>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24" name="Text Placeholder 6">
            <a:extLst>
              <a:ext uri="{FF2B5EF4-FFF2-40B4-BE49-F238E27FC236}">
                <a16:creationId xmlns:a16="http://schemas.microsoft.com/office/drawing/2014/main" id="{73579366-8759-4E8E-832A-73C8CC17E88D}"/>
              </a:ext>
            </a:extLst>
          </p:cNvPr>
          <p:cNvSpPr>
            <a:spLocks noGrp="1"/>
          </p:cNvSpPr>
          <p:nvPr>
            <p:ph type="body" sz="quarter" idx="29" hasCustomPrompt="1"/>
          </p:nvPr>
        </p:nvSpPr>
        <p:spPr>
          <a:xfrm>
            <a:off x="342899" y="3378200"/>
            <a:ext cx="3657599" cy="477090"/>
          </a:xfrm>
        </p:spPr>
        <p:txBody>
          <a:bodyPr>
            <a:noAutofit/>
          </a:bodyPr>
          <a:lstStyle>
            <a:lvl1pPr marL="0" indent="0">
              <a:spcBef>
                <a:spcPts val="0"/>
              </a:spcBef>
              <a:buNone/>
              <a:defRPr sz="2800" b="1">
                <a:solidFill>
                  <a:schemeClr val="accent1"/>
                </a:solidFill>
              </a:defRPr>
            </a:lvl1pPr>
            <a:lvl2pPr marL="0" indent="0">
              <a:spcBef>
                <a:spcPts val="0"/>
              </a:spcBef>
              <a:buNone/>
              <a:defRPr sz="2800" b="1">
                <a:solidFill>
                  <a:schemeClr val="tx2"/>
                </a:solidFill>
              </a:defRPr>
            </a:lvl2pPr>
            <a:lvl3pPr marL="0" indent="0">
              <a:spcBef>
                <a:spcPts val="0"/>
              </a:spcBef>
              <a:buNone/>
              <a:defRPr sz="2800" b="1">
                <a:solidFill>
                  <a:schemeClr val="tx2"/>
                </a:solidFill>
              </a:defRPr>
            </a:lvl3pPr>
            <a:lvl4pPr marL="0" indent="0">
              <a:spcBef>
                <a:spcPts val="0"/>
              </a:spcBef>
              <a:buNone/>
              <a:defRPr sz="2800" b="1">
                <a:solidFill>
                  <a:schemeClr val="tx2"/>
                </a:solidFill>
              </a:defRPr>
            </a:lvl4pPr>
            <a:lvl5pPr marL="0" indent="0">
              <a:spcBef>
                <a:spcPts val="0"/>
              </a:spcBef>
              <a:buNone/>
              <a:defRPr sz="2800" b="1">
                <a:solidFill>
                  <a:schemeClr val="tx2"/>
                </a:solidFill>
              </a:defRPr>
            </a:lvl5pPr>
            <a:lvl6pPr marL="0" indent="0">
              <a:spcBef>
                <a:spcPts val="0"/>
              </a:spcBef>
              <a:buNone/>
              <a:defRPr sz="2800" b="1">
                <a:solidFill>
                  <a:schemeClr val="tx2"/>
                </a:solidFill>
              </a:defRPr>
            </a:lvl6pPr>
            <a:lvl7pPr marL="0" indent="0">
              <a:spcBef>
                <a:spcPts val="0"/>
              </a:spcBef>
              <a:buNone/>
              <a:defRPr sz="2800" b="1">
                <a:solidFill>
                  <a:schemeClr val="tx2"/>
                </a:solidFill>
              </a:defRPr>
            </a:lvl7pPr>
            <a:lvl8pPr marL="0" indent="0">
              <a:spcBef>
                <a:spcPts val="0"/>
              </a:spcBef>
              <a:buNone/>
              <a:defRPr sz="2800" b="1">
                <a:solidFill>
                  <a:schemeClr val="tx2"/>
                </a:solidFill>
              </a:defRPr>
            </a:lvl8pPr>
            <a:lvl9pPr marL="0" indent="0">
              <a:spcBef>
                <a:spcPts val="0"/>
              </a:spcBef>
              <a:buNone/>
              <a:defRPr sz="2800" b="1">
                <a:solidFill>
                  <a:schemeClr val="tx2"/>
                </a:solidFill>
              </a:defRPr>
            </a:lvl9pPr>
          </a:lstStyle>
          <a:p>
            <a:pPr lvl="0"/>
            <a:r>
              <a:t>Model</a:t>
            </a:r>
          </a:p>
        </p:txBody>
      </p:sp>
      <p:sp>
        <p:nvSpPr>
          <p:cNvPr id="25" name="Text Placeholder 6">
            <a:extLst>
              <a:ext uri="{FF2B5EF4-FFF2-40B4-BE49-F238E27FC236}">
                <a16:creationId xmlns:a16="http://schemas.microsoft.com/office/drawing/2014/main" id="{FA2C6EB2-C91B-406E-9D71-0321B4E6C292}"/>
              </a:ext>
            </a:extLst>
          </p:cNvPr>
          <p:cNvSpPr>
            <a:spLocks noGrp="1"/>
          </p:cNvSpPr>
          <p:nvPr>
            <p:ph type="body" sz="quarter" idx="30" hasCustomPrompt="1"/>
          </p:nvPr>
        </p:nvSpPr>
        <p:spPr>
          <a:xfrm>
            <a:off x="4267201" y="3378200"/>
            <a:ext cx="3657599" cy="477090"/>
          </a:xfrm>
        </p:spPr>
        <p:txBody>
          <a:bodyPr>
            <a:noAutofit/>
          </a:bodyPr>
          <a:lstStyle>
            <a:lvl1pPr marL="0" indent="0">
              <a:spcBef>
                <a:spcPts val="0"/>
              </a:spcBef>
              <a:buNone/>
              <a:defRPr sz="2800" b="1">
                <a:solidFill>
                  <a:schemeClr val="tx2"/>
                </a:solidFill>
              </a:defRPr>
            </a:lvl1pPr>
            <a:lvl2pPr marL="0" indent="0">
              <a:spcBef>
                <a:spcPts val="0"/>
              </a:spcBef>
              <a:buNone/>
              <a:defRPr sz="2800" b="1">
                <a:solidFill>
                  <a:schemeClr val="tx2"/>
                </a:solidFill>
              </a:defRPr>
            </a:lvl2pPr>
            <a:lvl3pPr marL="0" indent="0">
              <a:spcBef>
                <a:spcPts val="0"/>
              </a:spcBef>
              <a:buNone/>
              <a:defRPr sz="2800" b="1">
                <a:solidFill>
                  <a:schemeClr val="tx2"/>
                </a:solidFill>
              </a:defRPr>
            </a:lvl3pPr>
            <a:lvl4pPr marL="0" indent="0">
              <a:spcBef>
                <a:spcPts val="0"/>
              </a:spcBef>
              <a:buNone/>
              <a:defRPr sz="2800" b="1">
                <a:solidFill>
                  <a:schemeClr val="tx2"/>
                </a:solidFill>
              </a:defRPr>
            </a:lvl4pPr>
            <a:lvl5pPr marL="0" indent="0">
              <a:spcBef>
                <a:spcPts val="0"/>
              </a:spcBef>
              <a:buNone/>
              <a:defRPr sz="2800" b="1">
                <a:solidFill>
                  <a:schemeClr val="tx2"/>
                </a:solidFill>
              </a:defRPr>
            </a:lvl5pPr>
            <a:lvl6pPr marL="0" indent="0">
              <a:spcBef>
                <a:spcPts val="0"/>
              </a:spcBef>
              <a:buNone/>
              <a:defRPr sz="2800" b="1">
                <a:solidFill>
                  <a:schemeClr val="tx2"/>
                </a:solidFill>
              </a:defRPr>
            </a:lvl6pPr>
            <a:lvl7pPr marL="0" indent="0">
              <a:spcBef>
                <a:spcPts val="0"/>
              </a:spcBef>
              <a:buNone/>
              <a:defRPr sz="2800" b="1">
                <a:solidFill>
                  <a:schemeClr val="tx2"/>
                </a:solidFill>
              </a:defRPr>
            </a:lvl7pPr>
            <a:lvl8pPr marL="0" indent="0">
              <a:spcBef>
                <a:spcPts val="0"/>
              </a:spcBef>
              <a:buNone/>
              <a:defRPr sz="2800" b="1">
                <a:solidFill>
                  <a:schemeClr val="tx2"/>
                </a:solidFill>
              </a:defRPr>
            </a:lvl8pPr>
            <a:lvl9pPr marL="0" indent="0">
              <a:spcBef>
                <a:spcPts val="0"/>
              </a:spcBef>
              <a:buNone/>
              <a:defRPr sz="2800" b="1">
                <a:solidFill>
                  <a:schemeClr val="tx2"/>
                </a:solidFill>
              </a:defRPr>
            </a:lvl9pPr>
          </a:lstStyle>
          <a:p>
            <a:pPr lvl="0"/>
            <a:r>
              <a:t>Model</a:t>
            </a:r>
          </a:p>
        </p:txBody>
      </p:sp>
      <p:sp>
        <p:nvSpPr>
          <p:cNvPr id="26" name="Text Placeholder 6">
            <a:extLst>
              <a:ext uri="{FF2B5EF4-FFF2-40B4-BE49-F238E27FC236}">
                <a16:creationId xmlns:a16="http://schemas.microsoft.com/office/drawing/2014/main" id="{F5494995-FF19-4934-A259-D37132D054D3}"/>
              </a:ext>
            </a:extLst>
          </p:cNvPr>
          <p:cNvSpPr>
            <a:spLocks noGrp="1"/>
          </p:cNvSpPr>
          <p:nvPr>
            <p:ph type="body" sz="quarter" idx="31" hasCustomPrompt="1"/>
          </p:nvPr>
        </p:nvSpPr>
        <p:spPr>
          <a:xfrm>
            <a:off x="8191501" y="3378200"/>
            <a:ext cx="3657599" cy="477090"/>
          </a:xfrm>
        </p:spPr>
        <p:txBody>
          <a:bodyPr>
            <a:noAutofit/>
          </a:bodyPr>
          <a:lstStyle>
            <a:lvl1pPr marL="0" indent="0">
              <a:spcBef>
                <a:spcPts val="0"/>
              </a:spcBef>
              <a:buNone/>
              <a:defRPr sz="2800" b="1">
                <a:solidFill>
                  <a:schemeClr val="accent2"/>
                </a:solidFill>
              </a:defRPr>
            </a:lvl1pPr>
            <a:lvl2pPr marL="0" indent="0">
              <a:spcBef>
                <a:spcPts val="0"/>
              </a:spcBef>
              <a:buNone/>
              <a:defRPr sz="2800" b="1">
                <a:solidFill>
                  <a:schemeClr val="tx2"/>
                </a:solidFill>
              </a:defRPr>
            </a:lvl2pPr>
            <a:lvl3pPr marL="0" indent="0">
              <a:spcBef>
                <a:spcPts val="0"/>
              </a:spcBef>
              <a:buNone/>
              <a:defRPr sz="2800" b="1">
                <a:solidFill>
                  <a:schemeClr val="tx2"/>
                </a:solidFill>
              </a:defRPr>
            </a:lvl3pPr>
            <a:lvl4pPr marL="0" indent="0">
              <a:spcBef>
                <a:spcPts val="0"/>
              </a:spcBef>
              <a:buNone/>
              <a:defRPr sz="2800" b="1">
                <a:solidFill>
                  <a:schemeClr val="tx2"/>
                </a:solidFill>
              </a:defRPr>
            </a:lvl4pPr>
            <a:lvl5pPr marL="0" indent="0">
              <a:spcBef>
                <a:spcPts val="0"/>
              </a:spcBef>
              <a:buNone/>
              <a:defRPr sz="2800" b="1">
                <a:solidFill>
                  <a:schemeClr val="tx2"/>
                </a:solidFill>
              </a:defRPr>
            </a:lvl5pPr>
            <a:lvl6pPr marL="0" indent="0">
              <a:spcBef>
                <a:spcPts val="0"/>
              </a:spcBef>
              <a:buNone/>
              <a:defRPr sz="2800" b="1">
                <a:solidFill>
                  <a:schemeClr val="tx2"/>
                </a:solidFill>
              </a:defRPr>
            </a:lvl6pPr>
            <a:lvl7pPr marL="0" indent="0">
              <a:spcBef>
                <a:spcPts val="0"/>
              </a:spcBef>
              <a:buNone/>
              <a:defRPr sz="2800" b="1">
                <a:solidFill>
                  <a:schemeClr val="tx2"/>
                </a:solidFill>
              </a:defRPr>
            </a:lvl7pPr>
            <a:lvl8pPr marL="0" indent="0">
              <a:spcBef>
                <a:spcPts val="0"/>
              </a:spcBef>
              <a:buNone/>
              <a:defRPr sz="2800" b="1">
                <a:solidFill>
                  <a:schemeClr val="tx2"/>
                </a:solidFill>
              </a:defRPr>
            </a:lvl8pPr>
            <a:lvl9pPr marL="0" indent="0">
              <a:spcBef>
                <a:spcPts val="0"/>
              </a:spcBef>
              <a:buNone/>
              <a:defRPr sz="2800" b="1">
                <a:solidFill>
                  <a:schemeClr val="tx2"/>
                </a:solidFill>
              </a:defRPr>
            </a:lvl9pPr>
          </a:lstStyle>
          <a:p>
            <a:pPr lvl="0"/>
            <a:r>
              <a:t>Model</a:t>
            </a:r>
          </a:p>
        </p:txBody>
      </p:sp>
    </p:spTree>
    <p:extLst>
      <p:ext uri="{BB962C8B-B14F-4D97-AF65-F5344CB8AC3E}">
        <p14:creationId xmlns:p14="http://schemas.microsoft.com/office/powerpoint/2010/main" val="3788398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ree Pictures with Text">
    <p:spTree>
      <p:nvGrpSpPr>
        <p:cNvPr id="1" name=""/>
        <p:cNvGrpSpPr/>
        <p:nvPr/>
      </p:nvGrpSpPr>
      <p:grpSpPr>
        <a:xfrm>
          <a:off x="0" y="0"/>
          <a:ext cx="0" cy="0"/>
          <a:chOff x="0" y="0"/>
          <a:chExt cx="0" cy="0"/>
        </a:xfrm>
      </p:grpSpPr>
      <p:sp>
        <p:nvSpPr>
          <p:cNvPr id="20" name="Picture Placeholder 6">
            <a:extLst>
              <a:ext uri="{FF2B5EF4-FFF2-40B4-BE49-F238E27FC236}">
                <a16:creationId xmlns:a16="http://schemas.microsoft.com/office/drawing/2014/main" id="{E6A15351-0E0C-40C4-8C10-8A8ACC814FA4}"/>
              </a:ext>
            </a:extLst>
          </p:cNvPr>
          <p:cNvSpPr>
            <a:spLocks noGrp="1"/>
          </p:cNvSpPr>
          <p:nvPr>
            <p:ph type="pic" sz="quarter" idx="28"/>
          </p:nvPr>
        </p:nvSpPr>
        <p:spPr bwMode="ltGray">
          <a:xfrm>
            <a:off x="0" y="1371600"/>
            <a:ext cx="4059936" cy="20574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2" name="Title 1">
            <a:extLst>
              <a:ext uri="{FF2B5EF4-FFF2-40B4-BE49-F238E27FC236}">
                <a16:creationId xmlns:a16="http://schemas.microsoft.com/office/drawing/2014/main" id="{5959E17E-FA09-404D-847C-29494A9F723F}"/>
              </a:ext>
            </a:extLst>
          </p:cNvPr>
          <p:cNvSpPr>
            <a:spLocks noGrp="1"/>
          </p:cNvSpPr>
          <p:nvPr>
            <p:ph type="title"/>
          </p:nvPr>
        </p:nvSpPr>
        <p:spPr/>
        <p:txBody>
          <a:bodyPr/>
          <a:lstStyle/>
          <a:p>
            <a:r>
              <a:t>Click to edit Master title style</a:t>
            </a:r>
          </a:p>
        </p:txBody>
      </p:sp>
      <p:sp>
        <p:nvSpPr>
          <p:cNvPr id="10" name="Text Placeholder 6">
            <a:extLst>
              <a:ext uri="{FF2B5EF4-FFF2-40B4-BE49-F238E27FC236}">
                <a16:creationId xmlns:a16="http://schemas.microsoft.com/office/drawing/2014/main" id="{2BDC3E77-3277-4BC1-AFE1-3816795DF1C4}"/>
              </a:ext>
            </a:extLst>
          </p:cNvPr>
          <p:cNvSpPr>
            <a:spLocks noGrp="1"/>
          </p:cNvSpPr>
          <p:nvPr>
            <p:ph type="body" sz="quarter" idx="15" hasCustomPrompt="1"/>
          </p:nvPr>
        </p:nvSpPr>
        <p:spPr>
          <a:xfrm>
            <a:off x="342900" y="3576224"/>
            <a:ext cx="3657600" cy="402336"/>
          </a:xfrm>
        </p:spPr>
        <p:txBody>
          <a:bodyPr anchor="t">
            <a:no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4" name="Text Placeholder 3">
            <a:extLst>
              <a:ext uri="{FF2B5EF4-FFF2-40B4-BE49-F238E27FC236}">
                <a16:creationId xmlns:a16="http://schemas.microsoft.com/office/drawing/2014/main" id="{34222D49-A108-42DE-B5A6-6A9525854DEA}"/>
              </a:ext>
            </a:extLst>
          </p:cNvPr>
          <p:cNvSpPr>
            <a:spLocks noGrp="1"/>
          </p:cNvSpPr>
          <p:nvPr>
            <p:ph type="body" sz="quarter" idx="16"/>
          </p:nvPr>
        </p:nvSpPr>
        <p:spPr>
          <a:xfrm>
            <a:off x="342900" y="4095751"/>
            <a:ext cx="3657600" cy="2419350"/>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5" name="Date Placeholder 4">
            <a:extLst>
              <a:ext uri="{FF2B5EF4-FFF2-40B4-BE49-F238E27FC236}">
                <a16:creationId xmlns:a16="http://schemas.microsoft.com/office/drawing/2014/main" id="{1E616162-8ECC-419C-AA03-B7986F0A51C2}"/>
              </a:ext>
            </a:extLst>
          </p:cNvPr>
          <p:cNvSpPr>
            <a:spLocks noGrp="1"/>
          </p:cNvSpPr>
          <p:nvPr>
            <p:ph type="dt" sz="half" idx="19"/>
          </p:nvPr>
        </p:nvSpPr>
        <p:spPr/>
        <p:txBody>
          <a:bodyPr/>
          <a:lstStyle/>
          <a:p>
            <a:endParaRPr/>
          </a:p>
        </p:txBody>
      </p:sp>
      <p:sp>
        <p:nvSpPr>
          <p:cNvPr id="6" name="Footer Placeholder 5">
            <a:extLst>
              <a:ext uri="{FF2B5EF4-FFF2-40B4-BE49-F238E27FC236}">
                <a16:creationId xmlns:a16="http://schemas.microsoft.com/office/drawing/2014/main" id="{F27F3AA2-07FB-4C18-92EB-9868A1198DEF}"/>
              </a:ext>
            </a:extLst>
          </p:cNvPr>
          <p:cNvSpPr>
            <a:spLocks noGrp="1"/>
          </p:cNvSpPr>
          <p:nvPr>
            <p:ph type="ftr" sz="quarter" idx="20"/>
          </p:nvPr>
        </p:nvSpPr>
        <p:spPr/>
        <p:txBody>
          <a:bodyPr/>
          <a:lstStyle/>
          <a:p>
            <a:endParaRPr/>
          </a:p>
        </p:txBody>
      </p:sp>
      <p:sp>
        <p:nvSpPr>
          <p:cNvPr id="15" name="Slide Number Placeholder 14">
            <a:extLst>
              <a:ext uri="{FF2B5EF4-FFF2-40B4-BE49-F238E27FC236}">
                <a16:creationId xmlns:a16="http://schemas.microsoft.com/office/drawing/2014/main" id="{7FA29987-022F-41BE-8AAF-CB3E94F63508}"/>
              </a:ext>
            </a:extLst>
          </p:cNvPr>
          <p:cNvSpPr>
            <a:spLocks noGrp="1"/>
          </p:cNvSpPr>
          <p:nvPr>
            <p:ph type="sldNum" sz="quarter" idx="21"/>
          </p:nvPr>
        </p:nvSpPr>
        <p:spPr/>
        <p:txBody>
          <a:bodyPr/>
          <a:lstStyle/>
          <a:p>
            <a:fld id="{860E0CF8-2674-4D97-8AFA-E2034D9E9C8A}" type="slidenum">
              <a:rPr/>
              <a:pPr/>
              <a:t>‹#›</a:t>
            </a:fld>
            <a:endParaRPr/>
          </a:p>
        </p:txBody>
      </p:sp>
      <p:sp>
        <p:nvSpPr>
          <p:cNvPr id="14" name="Text Placeholder 6">
            <a:extLst>
              <a:ext uri="{FF2B5EF4-FFF2-40B4-BE49-F238E27FC236}">
                <a16:creationId xmlns:a16="http://schemas.microsoft.com/office/drawing/2014/main" id="{88CA4312-B4CF-4551-B3C5-4E3131EAE30E}"/>
              </a:ext>
            </a:extLst>
          </p:cNvPr>
          <p:cNvSpPr>
            <a:spLocks noGrp="1"/>
          </p:cNvSpPr>
          <p:nvPr>
            <p:ph type="body" sz="quarter" idx="23" hasCustomPrompt="1"/>
          </p:nvPr>
        </p:nvSpPr>
        <p:spPr>
          <a:xfrm>
            <a:off x="4267200" y="3576224"/>
            <a:ext cx="3657600" cy="402336"/>
          </a:xfrm>
        </p:spPr>
        <p:txBody>
          <a:bodyPr anchor="t">
            <a:no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6" name="Text Placeholder 3">
            <a:extLst>
              <a:ext uri="{FF2B5EF4-FFF2-40B4-BE49-F238E27FC236}">
                <a16:creationId xmlns:a16="http://schemas.microsoft.com/office/drawing/2014/main" id="{E4981BE6-FD58-41DC-97A7-43D49E74CADE}"/>
              </a:ext>
            </a:extLst>
          </p:cNvPr>
          <p:cNvSpPr>
            <a:spLocks noGrp="1"/>
          </p:cNvSpPr>
          <p:nvPr>
            <p:ph type="body" sz="quarter" idx="24"/>
          </p:nvPr>
        </p:nvSpPr>
        <p:spPr>
          <a:xfrm>
            <a:off x="4267200" y="4095751"/>
            <a:ext cx="3657600" cy="2419350"/>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18" name="Text Placeholder 6">
            <a:extLst>
              <a:ext uri="{FF2B5EF4-FFF2-40B4-BE49-F238E27FC236}">
                <a16:creationId xmlns:a16="http://schemas.microsoft.com/office/drawing/2014/main" id="{14AF0E96-0728-411B-90C6-BB96C490CB72}"/>
              </a:ext>
            </a:extLst>
          </p:cNvPr>
          <p:cNvSpPr>
            <a:spLocks noGrp="1"/>
          </p:cNvSpPr>
          <p:nvPr>
            <p:ph type="body" sz="quarter" idx="26" hasCustomPrompt="1"/>
          </p:nvPr>
        </p:nvSpPr>
        <p:spPr>
          <a:xfrm>
            <a:off x="8191499" y="3576224"/>
            <a:ext cx="3657600" cy="402336"/>
          </a:xfrm>
        </p:spPr>
        <p:txBody>
          <a:bodyPr anchor="t">
            <a:noAutofit/>
          </a:bodyPr>
          <a:lstStyle>
            <a:lvl1pPr marL="0" indent="0">
              <a:spcBef>
                <a:spcPts val="0"/>
              </a:spcBef>
              <a:buNone/>
              <a:defRPr sz="2400">
                <a:solidFill>
                  <a:schemeClr val="accent2"/>
                </a:solidFill>
              </a:defRPr>
            </a:lvl1pPr>
            <a:lvl2pPr marL="0" indent="0">
              <a:spcBef>
                <a:spcPts val="0"/>
              </a:spcBef>
              <a:buNone/>
              <a:defRPr sz="2000">
                <a:solidFill>
                  <a:schemeClr val="accent2"/>
                </a:solidFill>
              </a:defRPr>
            </a:lvl2pPr>
            <a:lvl3pPr marL="0" indent="0">
              <a:spcBef>
                <a:spcPts val="0"/>
              </a:spcBef>
              <a:buNone/>
              <a:defRPr sz="2000">
                <a:solidFill>
                  <a:schemeClr val="accent2"/>
                </a:solidFill>
              </a:defRPr>
            </a:lvl3pPr>
            <a:lvl4pPr marL="0" indent="0">
              <a:spcBef>
                <a:spcPts val="0"/>
              </a:spcBef>
              <a:buNone/>
              <a:defRPr sz="2000">
                <a:solidFill>
                  <a:schemeClr val="accent2"/>
                </a:solidFill>
              </a:defRPr>
            </a:lvl4pPr>
            <a:lvl5pPr marL="0" indent="0">
              <a:spcBef>
                <a:spcPts val="0"/>
              </a:spcBef>
              <a:buNone/>
              <a:defRPr sz="2000">
                <a:solidFill>
                  <a:schemeClr val="accent2"/>
                </a:solidFill>
              </a:defRPr>
            </a:lvl5pPr>
            <a:lvl6pPr marL="0" indent="0">
              <a:spcBef>
                <a:spcPts val="0"/>
              </a:spcBef>
              <a:buNone/>
              <a:defRPr sz="2000">
                <a:solidFill>
                  <a:schemeClr val="accent2"/>
                </a:solidFill>
              </a:defRPr>
            </a:lvl6pPr>
            <a:lvl7pPr marL="0" indent="0">
              <a:spcBef>
                <a:spcPts val="0"/>
              </a:spcBef>
              <a:buNone/>
              <a:defRPr sz="2000">
                <a:solidFill>
                  <a:schemeClr val="accent2"/>
                </a:solidFill>
              </a:defRPr>
            </a:lvl7pPr>
            <a:lvl8pPr marL="0" indent="0">
              <a:spcBef>
                <a:spcPts val="0"/>
              </a:spcBef>
              <a:buNone/>
              <a:defRPr sz="2000">
                <a:solidFill>
                  <a:schemeClr val="accent2"/>
                </a:solidFill>
              </a:defRPr>
            </a:lvl8pPr>
            <a:lvl9pPr marL="0" indent="0">
              <a:spcBef>
                <a:spcPts val="0"/>
              </a:spcBef>
              <a:buNone/>
              <a:defRPr sz="2000">
                <a:solidFill>
                  <a:schemeClr val="accent2"/>
                </a:solidFill>
              </a:defRPr>
            </a:lvl9pPr>
          </a:lstStyle>
          <a:p>
            <a:pPr lvl="0"/>
            <a:r>
              <a:t>Click to add heading</a:t>
            </a:r>
          </a:p>
        </p:txBody>
      </p:sp>
      <p:sp>
        <p:nvSpPr>
          <p:cNvPr id="19" name="Text Placeholder 3">
            <a:extLst>
              <a:ext uri="{FF2B5EF4-FFF2-40B4-BE49-F238E27FC236}">
                <a16:creationId xmlns:a16="http://schemas.microsoft.com/office/drawing/2014/main" id="{8387B914-0E27-47A5-A8F8-EF9D5C940893}"/>
              </a:ext>
            </a:extLst>
          </p:cNvPr>
          <p:cNvSpPr>
            <a:spLocks noGrp="1"/>
          </p:cNvSpPr>
          <p:nvPr>
            <p:ph type="body" sz="quarter" idx="27"/>
          </p:nvPr>
        </p:nvSpPr>
        <p:spPr>
          <a:xfrm>
            <a:off x="8191499" y="4095751"/>
            <a:ext cx="3657600" cy="2419350"/>
          </a:xfrm>
        </p:spPr>
        <p:txBody>
          <a:bodyPr>
            <a:noAutofit/>
          </a:bodyPr>
          <a:lstStyle>
            <a:lvl1pPr marL="182880" indent="-182880">
              <a:spcBef>
                <a:spcPts val="800"/>
              </a:spcBef>
              <a:defRPr sz="1800"/>
            </a:lvl1pPr>
            <a:lvl2pPr marL="457200" indent="-182880">
              <a:defRPr sz="1600"/>
            </a:lvl2pPr>
            <a:lvl3pPr marL="731520" indent="-182880">
              <a:defRPr sz="1400"/>
            </a:lvl3pPr>
            <a:lvl4pPr marL="548640" indent="0">
              <a:buNone/>
              <a:defRPr sz="1400"/>
            </a:lvl4pPr>
            <a:lvl5pPr marL="731520" indent="-182880">
              <a:defRPr sz="1400"/>
            </a:lvl5pPr>
            <a:lvl6pPr marL="731520" indent="-182880">
              <a:defRPr sz="1400"/>
            </a:lvl6pPr>
            <a:lvl7pPr marL="731520" indent="-182880">
              <a:defRPr sz="1400"/>
            </a:lvl7pPr>
            <a:lvl8pPr marL="731520" indent="-182880">
              <a:defRPr sz="1400"/>
            </a:lvl8pPr>
            <a:lvl9pPr marL="731520" indent="-182880">
              <a:defRPr sz="1400"/>
            </a:lvl9pPr>
          </a:lstStyle>
          <a:p>
            <a:pPr lvl="0"/>
            <a:r>
              <a:t>Click to edit Master text styles</a:t>
            </a:r>
          </a:p>
          <a:p>
            <a:pPr lvl="1"/>
            <a:r>
              <a:t>Second level</a:t>
            </a:r>
          </a:p>
          <a:p>
            <a:pPr lvl="2"/>
            <a:r>
              <a:t>Third level</a:t>
            </a:r>
          </a:p>
        </p:txBody>
      </p:sp>
      <p:sp>
        <p:nvSpPr>
          <p:cNvPr id="21" name="Picture Placeholder 6">
            <a:extLst>
              <a:ext uri="{FF2B5EF4-FFF2-40B4-BE49-F238E27FC236}">
                <a16:creationId xmlns:a16="http://schemas.microsoft.com/office/drawing/2014/main" id="{D131843C-A837-4528-AFB6-92567ACF2382}"/>
              </a:ext>
            </a:extLst>
          </p:cNvPr>
          <p:cNvSpPr>
            <a:spLocks noGrp="1"/>
          </p:cNvSpPr>
          <p:nvPr>
            <p:ph type="pic" sz="quarter" idx="29"/>
          </p:nvPr>
        </p:nvSpPr>
        <p:spPr bwMode="ltGray">
          <a:xfrm>
            <a:off x="4066032" y="1371600"/>
            <a:ext cx="4059936" cy="20574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22" name="Picture Placeholder 6">
            <a:extLst>
              <a:ext uri="{FF2B5EF4-FFF2-40B4-BE49-F238E27FC236}">
                <a16:creationId xmlns:a16="http://schemas.microsoft.com/office/drawing/2014/main" id="{AB34DB57-DC2E-4C76-8988-40122ABA19EB}"/>
              </a:ext>
            </a:extLst>
          </p:cNvPr>
          <p:cNvSpPr>
            <a:spLocks noGrp="1"/>
          </p:cNvSpPr>
          <p:nvPr>
            <p:ph type="pic" sz="quarter" idx="30"/>
          </p:nvPr>
        </p:nvSpPr>
        <p:spPr bwMode="ltGray">
          <a:xfrm>
            <a:off x="8132064" y="1371600"/>
            <a:ext cx="4059936" cy="20574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Tree>
    <p:extLst>
      <p:ext uri="{BB962C8B-B14F-4D97-AF65-F5344CB8AC3E}">
        <p14:creationId xmlns:p14="http://schemas.microsoft.com/office/powerpoint/2010/main" val="100758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Conten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E67E-7BD4-40A5-9339-8B1E6AD27224}"/>
              </a:ext>
            </a:extLst>
          </p:cNvPr>
          <p:cNvSpPr>
            <a:spLocks noGrp="1"/>
          </p:cNvSpPr>
          <p:nvPr>
            <p:ph type="title"/>
          </p:nvPr>
        </p:nvSpPr>
        <p:spPr>
          <a:xfrm>
            <a:off x="342900" y="304802"/>
            <a:ext cx="3676649" cy="1158874"/>
          </a:xfrm>
        </p:spPr>
        <p:txBody>
          <a:bodyPr/>
          <a:lstStyle/>
          <a:p>
            <a:r>
              <a:t>Click to edit Master title style</a:t>
            </a:r>
          </a:p>
        </p:txBody>
      </p:sp>
      <p:sp>
        <p:nvSpPr>
          <p:cNvPr id="3" name="Date Placeholder 2">
            <a:extLst>
              <a:ext uri="{FF2B5EF4-FFF2-40B4-BE49-F238E27FC236}">
                <a16:creationId xmlns:a16="http://schemas.microsoft.com/office/drawing/2014/main" id="{3F31E291-71A3-4669-8E9C-10FD3ABF7E08}"/>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845AEE7-77BB-415A-8CCE-C4CF69F8B72E}"/>
              </a:ext>
            </a:extLst>
          </p:cNvPr>
          <p:cNvSpPr>
            <a:spLocks noGrp="1"/>
          </p:cNvSpPr>
          <p:nvPr>
            <p:ph type="ftr" sz="quarter" idx="11"/>
          </p:nvPr>
        </p:nvSpPr>
        <p:spPr>
          <a:xfrm>
            <a:off x="342900" y="6515100"/>
            <a:ext cx="3676649" cy="196926"/>
          </a:xfrm>
        </p:spPr>
        <p:txBody>
          <a:bodyPr/>
          <a:lstStyle/>
          <a:p>
            <a:endParaRPr/>
          </a:p>
        </p:txBody>
      </p:sp>
      <p:sp>
        <p:nvSpPr>
          <p:cNvPr id="5" name="Slide Number Placeholder 4">
            <a:extLst>
              <a:ext uri="{FF2B5EF4-FFF2-40B4-BE49-F238E27FC236}">
                <a16:creationId xmlns:a16="http://schemas.microsoft.com/office/drawing/2014/main" id="{DCDF1FDE-836B-4781-AA48-6CD097417314}"/>
              </a:ext>
            </a:extLst>
          </p:cNvPr>
          <p:cNvSpPr>
            <a:spLocks noGrp="1"/>
          </p:cNvSpPr>
          <p:nvPr>
            <p:ph type="sldNum" sz="quarter" idx="12"/>
          </p:nvPr>
        </p:nvSpPr>
        <p:spPr/>
        <p:txBody>
          <a:bodyPr/>
          <a:lstStyle/>
          <a:p>
            <a:fld id="{860E0CF8-2674-4D97-8AFA-E2034D9E9C8A}" type="slidenum">
              <a:rPr/>
              <a:pPr/>
              <a:t>‹#›</a:t>
            </a:fld>
            <a:endParaRPr/>
          </a:p>
        </p:txBody>
      </p:sp>
      <p:sp>
        <p:nvSpPr>
          <p:cNvPr id="11" name="Text Placeholder 8">
            <a:extLst>
              <a:ext uri="{FF2B5EF4-FFF2-40B4-BE49-F238E27FC236}">
                <a16:creationId xmlns:a16="http://schemas.microsoft.com/office/drawing/2014/main" id="{D61C9103-B08C-4CBC-891B-788A4205795E}"/>
              </a:ext>
            </a:extLst>
          </p:cNvPr>
          <p:cNvSpPr>
            <a:spLocks noGrp="1"/>
          </p:cNvSpPr>
          <p:nvPr>
            <p:ph type="body" sz="quarter" idx="14" hasCustomPrompt="1"/>
          </p:nvPr>
        </p:nvSpPr>
        <p:spPr>
          <a:xfrm>
            <a:off x="342900" y="2061028"/>
            <a:ext cx="3676650" cy="4454071"/>
          </a:xfrm>
        </p:spPr>
        <p:txBody>
          <a:bodyPr>
            <a:no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Turn bullet points on or off from the Home tab</a:t>
            </a:r>
          </a:p>
          <a:p>
            <a:pPr lvl="1"/>
            <a:r>
              <a:t>Second level</a:t>
            </a:r>
          </a:p>
        </p:txBody>
      </p:sp>
      <p:sp>
        <p:nvSpPr>
          <p:cNvPr id="12" name="Content Placeholder 8">
            <a:extLst>
              <a:ext uri="{FF2B5EF4-FFF2-40B4-BE49-F238E27FC236}">
                <a16:creationId xmlns:a16="http://schemas.microsoft.com/office/drawing/2014/main" id="{7029311C-AD68-4A44-BFA0-00BED01953EF}"/>
              </a:ext>
            </a:extLst>
          </p:cNvPr>
          <p:cNvSpPr>
            <a:spLocks noGrp="1"/>
          </p:cNvSpPr>
          <p:nvPr>
            <p:ph sz="quarter" idx="15" hasCustomPrompt="1"/>
          </p:nvPr>
        </p:nvSpPr>
        <p:spPr>
          <a:xfrm>
            <a:off x="4808220" y="342900"/>
            <a:ext cx="7040880" cy="6172200"/>
          </a:xfrm>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7095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Pano Picture with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A41B-C914-4752-ACCC-82ADABD0C1D7}"/>
              </a:ext>
            </a:extLst>
          </p:cNvPr>
          <p:cNvSpPr>
            <a:spLocks noGrp="1"/>
          </p:cNvSpPr>
          <p:nvPr>
            <p:ph type="title"/>
          </p:nvPr>
        </p:nvSpPr>
        <p:spPr/>
        <p:txBody>
          <a:bodyPr/>
          <a:lstStyle/>
          <a:p>
            <a:r>
              <a:t>Click to edit Master title style</a:t>
            </a:r>
          </a:p>
        </p:txBody>
      </p:sp>
      <p:sp>
        <p:nvSpPr>
          <p:cNvPr id="6" name="Picture Placeholder 6">
            <a:extLst>
              <a:ext uri="{FF2B5EF4-FFF2-40B4-BE49-F238E27FC236}">
                <a16:creationId xmlns:a16="http://schemas.microsoft.com/office/drawing/2014/main" id="{5F3B8434-3E32-4C1C-B3E7-FF0098A21502}"/>
              </a:ext>
            </a:extLst>
          </p:cNvPr>
          <p:cNvSpPr>
            <a:spLocks noGrp="1"/>
          </p:cNvSpPr>
          <p:nvPr>
            <p:ph type="pic" sz="quarter" idx="13"/>
          </p:nvPr>
        </p:nvSpPr>
        <p:spPr bwMode="ltGray">
          <a:xfrm>
            <a:off x="0" y="1371600"/>
            <a:ext cx="12192000" cy="2286000"/>
          </a:xfrm>
          <a:solidFill>
            <a:srgbClr val="D3EAF5"/>
          </a:solidFill>
          <a:effectLst>
            <a:innerShdw dist="215900" dir="16200000">
              <a:srgbClr val="FFFFFF">
                <a:alpha val="50000"/>
              </a:srgbClr>
            </a:innerShdw>
          </a:effectLst>
        </p:spPr>
        <p:txBody>
          <a:bodyPr tIns="731520">
            <a:noAutofit/>
          </a:bodyPr>
          <a:lstStyle>
            <a:lvl1pPr marL="0" indent="0" algn="ctr">
              <a:buNone/>
              <a:defRPr sz="1800"/>
            </a:lvl1pPr>
          </a:lstStyle>
          <a:p>
            <a:endParaRPr/>
          </a:p>
        </p:txBody>
      </p:sp>
      <p:sp>
        <p:nvSpPr>
          <p:cNvPr id="4" name="Content Placeholder 3">
            <a:extLst>
              <a:ext uri="{FF2B5EF4-FFF2-40B4-BE49-F238E27FC236}">
                <a16:creationId xmlns:a16="http://schemas.microsoft.com/office/drawing/2014/main" id="{83EC59D0-EB36-4756-8B4F-DF5398CC3D22}"/>
              </a:ext>
            </a:extLst>
          </p:cNvPr>
          <p:cNvSpPr>
            <a:spLocks noGrp="1"/>
          </p:cNvSpPr>
          <p:nvPr>
            <p:ph sz="quarter" idx="14" hasCustomPrompt="1"/>
          </p:nvPr>
        </p:nvSpPr>
        <p:spPr>
          <a:xfrm>
            <a:off x="352342" y="3886200"/>
            <a:ext cx="5416550" cy="2628900"/>
          </a:xfrm>
        </p:spPr>
        <p:txBody>
          <a:bodyPr/>
          <a:lstStyle>
            <a:lvl1pPr>
              <a:defRPr/>
            </a:lvl1pPr>
          </a:lstStyle>
          <a:p>
            <a:pPr lvl="0"/>
            <a:r>
              <a:t>Click to add text or choose an icon below to insert other content. </a:t>
            </a:r>
          </a:p>
          <a:p>
            <a:pPr lvl="1"/>
            <a:r>
              <a:t>Second level</a:t>
            </a:r>
          </a:p>
        </p:txBody>
      </p:sp>
      <p:sp>
        <p:nvSpPr>
          <p:cNvPr id="18" name="Content Placeholder 3">
            <a:extLst>
              <a:ext uri="{FF2B5EF4-FFF2-40B4-BE49-F238E27FC236}">
                <a16:creationId xmlns:a16="http://schemas.microsoft.com/office/drawing/2014/main" id="{D7FDA16E-7778-415F-B507-AB94B2411FE3}"/>
              </a:ext>
            </a:extLst>
          </p:cNvPr>
          <p:cNvSpPr>
            <a:spLocks noGrp="1"/>
          </p:cNvSpPr>
          <p:nvPr>
            <p:ph sz="quarter" idx="15" hasCustomPrompt="1"/>
          </p:nvPr>
        </p:nvSpPr>
        <p:spPr>
          <a:xfrm>
            <a:off x="6432550" y="3886200"/>
            <a:ext cx="5416550" cy="2628900"/>
          </a:xfrm>
        </p:spPr>
        <p:txBody>
          <a:bodyPr/>
          <a:lstStyle>
            <a:lvl1pPr>
              <a:defRPr/>
            </a:lvl1pPr>
          </a:lstStyle>
          <a:p>
            <a:pPr lvl="0"/>
            <a:r>
              <a:t>Click to add text or choose an icon below to insert other content.</a:t>
            </a:r>
          </a:p>
          <a:p>
            <a:pPr lvl="1"/>
            <a:r>
              <a:t>Second level</a:t>
            </a:r>
          </a:p>
        </p:txBody>
      </p:sp>
    </p:spTree>
    <p:extLst>
      <p:ext uri="{BB962C8B-B14F-4D97-AF65-F5344CB8AC3E}">
        <p14:creationId xmlns:p14="http://schemas.microsoft.com/office/powerpoint/2010/main" val="297000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 Left Thin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CE413-0445-4B92-A78F-4B3C123E03EC}"/>
              </a:ext>
            </a:extLst>
          </p:cNvPr>
          <p:cNvSpPr>
            <a:spLocks noGrp="1"/>
          </p:cNvSpPr>
          <p:nvPr>
            <p:ph type="title"/>
          </p:nvPr>
        </p:nvSpPr>
        <p:spPr>
          <a:xfrm>
            <a:off x="352343" y="201168"/>
            <a:ext cx="9144000" cy="776767"/>
          </a:xfrm>
        </p:spPr>
        <p:txBody>
          <a:bodyPr/>
          <a:lstStyle/>
          <a:p>
            <a:r>
              <a:t>Click to edit Master title style</a:t>
            </a:r>
          </a:p>
        </p:txBody>
      </p:sp>
      <p:sp>
        <p:nvSpPr>
          <p:cNvPr id="3" name="Date Placeholder 2">
            <a:extLst>
              <a:ext uri="{FF2B5EF4-FFF2-40B4-BE49-F238E27FC236}">
                <a16:creationId xmlns:a16="http://schemas.microsoft.com/office/drawing/2014/main" id="{4D099A70-F857-4EF2-884A-85F39163A0F6}"/>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A6FA41A7-CC44-4AA3-AAAB-1AD7A0EEA142}"/>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81D43F38-6332-425D-9914-FA3631CD1E33}"/>
              </a:ext>
            </a:extLst>
          </p:cNvPr>
          <p:cNvSpPr>
            <a:spLocks noGrp="1"/>
          </p:cNvSpPr>
          <p:nvPr>
            <p:ph type="sldNum" sz="quarter" idx="12"/>
          </p:nvPr>
        </p:nvSpPr>
        <p:spPr/>
        <p:txBody>
          <a:bodyPr/>
          <a:lstStyle/>
          <a:p>
            <a:fld id="{860E0CF8-2674-4D97-8AFA-E2034D9E9C8A}" type="slidenum">
              <a:rPr/>
              <a:pPr/>
              <a:t>‹#›</a:t>
            </a:fld>
            <a:endParaRPr/>
          </a:p>
        </p:txBody>
      </p:sp>
      <p:sp>
        <p:nvSpPr>
          <p:cNvPr id="11" name="Content Placeholder 10">
            <a:extLst>
              <a:ext uri="{FF2B5EF4-FFF2-40B4-BE49-F238E27FC236}">
                <a16:creationId xmlns:a16="http://schemas.microsoft.com/office/drawing/2014/main" id="{F86278E5-03FC-45D0-ABBF-991EF05D3A4B}"/>
              </a:ext>
            </a:extLst>
          </p:cNvPr>
          <p:cNvSpPr>
            <a:spLocks noGrp="1"/>
          </p:cNvSpPr>
          <p:nvPr>
            <p:ph sz="quarter" idx="13" hasCustomPrompt="1"/>
          </p:nvPr>
        </p:nvSpPr>
        <p:spPr>
          <a:xfrm>
            <a:off x="342900" y="1371600"/>
            <a:ext cx="9144000" cy="5143500"/>
          </a:xfrm>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396685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Short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7FCE5-E673-42FE-B226-9921E1526AF3}"/>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4D6976F2-F86C-4805-A8D5-1CD1AEBD7BCD}"/>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E91CDB27-E147-4528-8491-D309A901F253}"/>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AC75A12C-EAAB-41DA-9E76-8FB3141A24DD}"/>
              </a:ext>
            </a:extLst>
          </p:cNvPr>
          <p:cNvSpPr>
            <a:spLocks noGrp="1"/>
          </p:cNvSpPr>
          <p:nvPr>
            <p:ph type="sldNum" sz="quarter" idx="12"/>
          </p:nvPr>
        </p:nvSpPr>
        <p:spPr/>
        <p:txBody>
          <a:bodyPr/>
          <a:lstStyle/>
          <a:p>
            <a:fld id="{860E0CF8-2674-4D97-8AFA-E2034D9E9C8A}" type="slidenum">
              <a:rPr/>
              <a:pPr/>
              <a:t>‹#›</a:t>
            </a:fld>
            <a:endParaRPr/>
          </a:p>
        </p:txBody>
      </p:sp>
      <p:sp>
        <p:nvSpPr>
          <p:cNvPr id="7" name="Content Placeholder 6">
            <a:extLst>
              <a:ext uri="{FF2B5EF4-FFF2-40B4-BE49-F238E27FC236}">
                <a16:creationId xmlns:a16="http://schemas.microsoft.com/office/drawing/2014/main" id="{2D061F71-8C46-4D45-9018-CAA90E34B8C7}"/>
              </a:ext>
            </a:extLst>
          </p:cNvPr>
          <p:cNvSpPr>
            <a:spLocks noGrp="1"/>
          </p:cNvSpPr>
          <p:nvPr>
            <p:ph sz="quarter" idx="13"/>
          </p:nvPr>
        </p:nvSpPr>
        <p:spPr>
          <a:xfrm>
            <a:off x="342900" y="1371600"/>
            <a:ext cx="11506200" cy="4800600"/>
          </a:xfrm>
        </p:spPr>
        <p:txBody>
          <a:bodyPr/>
          <a:lstStyle/>
          <a:p>
            <a:pPr lvl="0"/>
            <a:r>
              <a:t>Click to edit Master text styles</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58477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Only Blue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0503-A7A1-41DE-B255-ED1A26822541}"/>
              </a:ext>
            </a:extLst>
          </p:cNvPr>
          <p:cNvSpPr>
            <a:spLocks noGrp="1"/>
          </p:cNvSpPr>
          <p:nvPr>
            <p:ph type="title"/>
          </p:nvPr>
        </p:nvSpPr>
        <p:spPr>
          <a:xfrm>
            <a:off x="8172450" y="304802"/>
            <a:ext cx="3676649" cy="1158874"/>
          </a:xfrm>
        </p:spPr>
        <p:txBody>
          <a:bodyPr/>
          <a:lstStyle/>
          <a:p>
            <a:r>
              <a:t>Click to edit Master title style</a:t>
            </a:r>
          </a:p>
        </p:txBody>
      </p:sp>
      <p:sp>
        <p:nvSpPr>
          <p:cNvPr id="3" name="Date Placeholder 2">
            <a:extLst>
              <a:ext uri="{FF2B5EF4-FFF2-40B4-BE49-F238E27FC236}">
                <a16:creationId xmlns:a16="http://schemas.microsoft.com/office/drawing/2014/main" id="{EE9AFE19-35DF-409E-BAF2-EF12C62EF610}"/>
              </a:ext>
            </a:extLst>
          </p:cNvPr>
          <p:cNvSpPr>
            <a:spLocks noGrp="1"/>
          </p:cNvSpPr>
          <p:nvPr>
            <p:ph type="dt" sz="half" idx="10"/>
          </p:nvPr>
        </p:nvSpPr>
        <p:spPr/>
        <p:txBody>
          <a:bodyPr/>
          <a:lstStyle/>
          <a:p>
            <a:endParaRPr/>
          </a:p>
        </p:txBody>
      </p:sp>
      <p:sp>
        <p:nvSpPr>
          <p:cNvPr id="5" name="Slide Number Placeholder 4">
            <a:extLst>
              <a:ext uri="{FF2B5EF4-FFF2-40B4-BE49-F238E27FC236}">
                <a16:creationId xmlns:a16="http://schemas.microsoft.com/office/drawing/2014/main" id="{9FFFBF16-EE14-4F1B-B8BA-235D2AF87CE7}"/>
              </a:ext>
            </a:extLst>
          </p:cNvPr>
          <p:cNvSpPr>
            <a:spLocks noGrp="1"/>
          </p:cNvSpPr>
          <p:nvPr>
            <p:ph type="sldNum" sz="quarter" idx="12"/>
          </p:nvPr>
        </p:nvSpPr>
        <p:spPr/>
        <p:txBody>
          <a:bodyPr/>
          <a:lstStyle/>
          <a:p>
            <a:fld id="{860E0CF8-2674-4D97-8AFA-E2034D9E9C8A}" type="slidenum">
              <a:rPr/>
              <a:pPr/>
              <a:t>‹#›</a:t>
            </a:fld>
            <a:endParaRPr/>
          </a:p>
        </p:txBody>
      </p:sp>
    </p:spTree>
    <p:extLst>
      <p:ext uri="{BB962C8B-B14F-4D97-AF65-F5344CB8AC3E}">
        <p14:creationId xmlns:p14="http://schemas.microsoft.com/office/powerpoint/2010/main" val="429274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and Conten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F5F4-095D-4FB7-9163-D64C3A4246CD}"/>
              </a:ext>
            </a:extLst>
          </p:cNvPr>
          <p:cNvSpPr>
            <a:spLocks noGrp="1"/>
          </p:cNvSpPr>
          <p:nvPr>
            <p:ph type="title"/>
          </p:nvPr>
        </p:nvSpPr>
        <p:spPr/>
        <p:txBody>
          <a:bodyPr/>
          <a:lstStyle/>
          <a:p>
            <a:r>
              <a:t>Click to edit Master title style</a:t>
            </a:r>
          </a:p>
        </p:txBody>
      </p:sp>
      <p:sp>
        <p:nvSpPr>
          <p:cNvPr id="3" name="Date Placeholder 2">
            <a:extLst>
              <a:ext uri="{FF2B5EF4-FFF2-40B4-BE49-F238E27FC236}">
                <a16:creationId xmlns:a16="http://schemas.microsoft.com/office/drawing/2014/main" id="{D358FB4A-00FE-455C-86A2-0316C50107E7}"/>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6F5FC33B-4659-4EB7-8E0E-193CBFF93089}"/>
              </a:ext>
            </a:extLst>
          </p:cNvPr>
          <p:cNvSpPr>
            <a:spLocks noGrp="1"/>
          </p:cNvSpPr>
          <p:nvPr>
            <p:ph type="ftr" sz="quarter" idx="11"/>
          </p:nvPr>
        </p:nvSpPr>
        <p:spPr/>
        <p:txBody>
          <a:bodyPr/>
          <a:lstStyle/>
          <a:p>
            <a:endParaRPr/>
          </a:p>
        </p:txBody>
      </p:sp>
      <p:sp>
        <p:nvSpPr>
          <p:cNvPr id="5" name="Slide Number Placeholder 4">
            <a:extLst>
              <a:ext uri="{FF2B5EF4-FFF2-40B4-BE49-F238E27FC236}">
                <a16:creationId xmlns:a16="http://schemas.microsoft.com/office/drawing/2014/main" id="{E16A24C1-5318-47BA-ABBE-D482DFD011EE}"/>
              </a:ext>
            </a:extLst>
          </p:cNvPr>
          <p:cNvSpPr>
            <a:spLocks noGrp="1"/>
          </p:cNvSpPr>
          <p:nvPr>
            <p:ph type="sldNum" sz="quarter" idx="12"/>
          </p:nvPr>
        </p:nvSpPr>
        <p:spPr/>
        <p:txBody>
          <a:bodyPr/>
          <a:lstStyle/>
          <a:p>
            <a:fld id="{860E0CF8-2674-4D97-8AFA-E2034D9E9C8A}" type="slidenum">
              <a:rPr/>
              <a:pPr/>
              <a:t>‹#›</a:t>
            </a:fld>
            <a:endParaRPr/>
          </a:p>
        </p:txBody>
      </p:sp>
      <p:sp>
        <p:nvSpPr>
          <p:cNvPr id="7" name="Content Placeholder 6">
            <a:extLst>
              <a:ext uri="{FF2B5EF4-FFF2-40B4-BE49-F238E27FC236}">
                <a16:creationId xmlns:a16="http://schemas.microsoft.com/office/drawing/2014/main" id="{7342D71E-DECE-484C-B607-6901D933C4D3}"/>
              </a:ext>
            </a:extLst>
          </p:cNvPr>
          <p:cNvSpPr>
            <a:spLocks noGrp="1"/>
          </p:cNvSpPr>
          <p:nvPr>
            <p:ph sz="quarter" idx="13" hasCustomPrompt="1"/>
          </p:nvPr>
        </p:nvSpPr>
        <p:spPr>
          <a:xfrm>
            <a:off x="342900" y="1714500"/>
            <a:ext cx="11506200" cy="4800600"/>
          </a:xfrm>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5781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hree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F9252-07CB-4269-84AA-33427F57133A}"/>
              </a:ext>
            </a:extLst>
          </p:cNvPr>
          <p:cNvSpPr>
            <a:spLocks noGrp="1"/>
          </p:cNvSpPr>
          <p:nvPr>
            <p:ph type="title"/>
          </p:nvPr>
        </p:nvSpPr>
        <p:spPr>
          <a:xfrm>
            <a:off x="352342" y="3511254"/>
            <a:ext cx="11496757" cy="755946"/>
          </a:xfrm>
        </p:spPr>
        <p:txBody>
          <a:bodyPr/>
          <a:lstStyle/>
          <a:p>
            <a:r>
              <a:t>Click to edit Master title style</a:t>
            </a:r>
          </a:p>
        </p:txBody>
      </p:sp>
      <p:sp>
        <p:nvSpPr>
          <p:cNvPr id="8" name="Picture Placeholder 6">
            <a:extLst>
              <a:ext uri="{FF2B5EF4-FFF2-40B4-BE49-F238E27FC236}">
                <a16:creationId xmlns:a16="http://schemas.microsoft.com/office/drawing/2014/main" id="{297FB4E6-04B3-4504-A86C-18C271CEBE8F}"/>
              </a:ext>
            </a:extLst>
          </p:cNvPr>
          <p:cNvSpPr>
            <a:spLocks noGrp="1"/>
          </p:cNvSpPr>
          <p:nvPr>
            <p:ph type="pic" sz="quarter" idx="13"/>
          </p:nvPr>
        </p:nvSpPr>
        <p:spPr bwMode="ltGray">
          <a:xfrm>
            <a:off x="0" y="0"/>
            <a:ext cx="4050792" cy="34290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9" name="Picture Placeholder 6">
            <a:extLst>
              <a:ext uri="{FF2B5EF4-FFF2-40B4-BE49-F238E27FC236}">
                <a16:creationId xmlns:a16="http://schemas.microsoft.com/office/drawing/2014/main" id="{DC264925-51DC-49F2-B6ED-3433A892C32B}"/>
              </a:ext>
            </a:extLst>
          </p:cNvPr>
          <p:cNvSpPr>
            <a:spLocks noGrp="1"/>
          </p:cNvSpPr>
          <p:nvPr>
            <p:ph type="pic" sz="quarter" idx="14"/>
          </p:nvPr>
        </p:nvSpPr>
        <p:spPr bwMode="ltGray">
          <a:xfrm>
            <a:off x="4070604" y="0"/>
            <a:ext cx="4050792" cy="34290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10" name="Picture Placeholder 6">
            <a:extLst>
              <a:ext uri="{FF2B5EF4-FFF2-40B4-BE49-F238E27FC236}">
                <a16:creationId xmlns:a16="http://schemas.microsoft.com/office/drawing/2014/main" id="{5C6A098F-FEBD-46BB-BD1A-84B60CA43DE1}"/>
              </a:ext>
            </a:extLst>
          </p:cNvPr>
          <p:cNvSpPr>
            <a:spLocks noGrp="1"/>
          </p:cNvSpPr>
          <p:nvPr>
            <p:ph type="pic" sz="quarter" idx="15"/>
          </p:nvPr>
        </p:nvSpPr>
        <p:spPr bwMode="ltGray">
          <a:xfrm>
            <a:off x="8141208" y="0"/>
            <a:ext cx="4050792" cy="34290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12" name="Text Placeholder 9">
            <a:extLst>
              <a:ext uri="{FF2B5EF4-FFF2-40B4-BE49-F238E27FC236}">
                <a16:creationId xmlns:a16="http://schemas.microsoft.com/office/drawing/2014/main" id="{47D11C9C-7AAB-44DE-A9D4-43962F697B86}"/>
              </a:ext>
            </a:extLst>
          </p:cNvPr>
          <p:cNvSpPr>
            <a:spLocks noGrp="1"/>
          </p:cNvSpPr>
          <p:nvPr>
            <p:ph type="body" sz="quarter" idx="17" hasCustomPrompt="1"/>
          </p:nvPr>
        </p:nvSpPr>
        <p:spPr>
          <a:xfrm>
            <a:off x="342900" y="4794250"/>
            <a:ext cx="5435600" cy="1720850"/>
          </a:xfrm>
        </p:spPr>
        <p:txBody>
          <a:bodyPr>
            <a:noAutofit/>
          </a:bodyPr>
          <a:lstStyle>
            <a:lvl1pPr marL="0" indent="0">
              <a:spcBef>
                <a:spcPts val="1200"/>
              </a:spcBef>
              <a:buFont typeface="Arial" panose="020B0604020202020204" pitchFamily="34" charset="0"/>
              <a:buChar char="​"/>
              <a:defRPr sz="2000"/>
            </a:lvl1pPr>
            <a:lvl2pPr marL="0" indent="0">
              <a:spcBef>
                <a:spcPts val="1200"/>
              </a:spcBef>
              <a:buFont typeface="Arial" panose="020B0604020202020204" pitchFamily="34" charset="0"/>
              <a:buChar char="​"/>
              <a:defRPr sz="2000"/>
            </a:lvl2pPr>
            <a:lvl3pPr marL="0" indent="0">
              <a:spcBef>
                <a:spcPts val="1200"/>
              </a:spcBef>
              <a:buFont typeface="Arial" panose="020B0604020202020204" pitchFamily="34" charset="0"/>
              <a:buChar char="​"/>
              <a:defRPr sz="2000"/>
            </a:lvl3pPr>
            <a:lvl4pPr marL="0" indent="0">
              <a:spcBef>
                <a:spcPts val="1200"/>
              </a:spcBef>
              <a:buFont typeface="Arial" panose="020B0604020202020204" pitchFamily="34" charset="0"/>
              <a:buChar char="​"/>
              <a:defRPr sz="2000"/>
            </a:lvl4pPr>
            <a:lvl5pPr marL="0" indent="0">
              <a:spcBef>
                <a:spcPts val="1200"/>
              </a:spcBef>
              <a:buFont typeface="Arial" panose="020B0604020202020204" pitchFamily="34" charset="0"/>
              <a:buChar char="​"/>
              <a:defRPr sz="2000"/>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t>Click to add caption</a:t>
            </a:r>
          </a:p>
        </p:txBody>
      </p:sp>
    </p:spTree>
    <p:extLst>
      <p:ext uri="{BB962C8B-B14F-4D97-AF65-F5344CB8AC3E}">
        <p14:creationId xmlns:p14="http://schemas.microsoft.com/office/powerpoint/2010/main" val="165931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Right">
    <p:bg bwMode="ltGray">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12192000" cy="6875463"/>
          </a:xfrm>
        </p:spPr>
        <p:txBody>
          <a:bodyPr/>
          <a:lstStyle>
            <a:lvl1pPr marL="0" indent="0">
              <a:buNone/>
              <a:defRPr/>
            </a:lvl1pPr>
          </a:lstStyle>
          <a:p>
            <a:endParaRPr lang="en-US"/>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grpSp>
        <p:nvGrpSpPr>
          <p:cNvPr id="24" name="Group 23">
            <a:extLst>
              <a:ext uri="{FF2B5EF4-FFF2-40B4-BE49-F238E27FC236}">
                <a16:creationId xmlns:a16="http://schemas.microsoft.com/office/drawing/2014/main" id="{DDA0C8D4-A0F3-457B-A63F-9371CA0B9BA6}"/>
              </a:ext>
            </a:extLst>
          </p:cNvPr>
          <p:cNvGrpSpPr/>
          <p:nvPr userDrawn="1"/>
        </p:nvGrpSpPr>
        <p:grpSpPr>
          <a:xfrm>
            <a:off x="457200" y="381000"/>
            <a:ext cx="1752600" cy="400382"/>
            <a:chOff x="2057400" y="-1182741"/>
            <a:chExt cx="3350419" cy="762000"/>
          </a:xfrm>
          <a:solidFill>
            <a:schemeClr val="bg1"/>
          </a:solidFill>
        </p:grpSpPr>
        <p:sp>
          <p:nvSpPr>
            <p:cNvPr id="37" name="Freeform: Shape 22">
              <a:extLst>
                <a:ext uri="{FF2B5EF4-FFF2-40B4-BE49-F238E27FC236}">
                  <a16:creationId xmlns:a16="http://schemas.microsoft.com/office/drawing/2014/main" id="{5DF5655D-95D8-49A3-B81B-84C8BC5A5CCD}"/>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38" name="Freeform: Shape 23">
              <a:extLst>
                <a:ext uri="{FF2B5EF4-FFF2-40B4-BE49-F238E27FC236}">
                  <a16:creationId xmlns:a16="http://schemas.microsoft.com/office/drawing/2014/main" id="{32C1847F-7491-49BF-A7F1-CB62CA0D8257}"/>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39" name="Freeform: Shape 24">
              <a:extLst>
                <a:ext uri="{FF2B5EF4-FFF2-40B4-BE49-F238E27FC236}">
                  <a16:creationId xmlns:a16="http://schemas.microsoft.com/office/drawing/2014/main" id="{6A5A2969-9BCF-4040-B21C-E3F16AD31657}"/>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40" name="Freeform: Shape 25">
              <a:extLst>
                <a:ext uri="{FF2B5EF4-FFF2-40B4-BE49-F238E27FC236}">
                  <a16:creationId xmlns:a16="http://schemas.microsoft.com/office/drawing/2014/main" id="{05EA6AEE-0852-424A-9D5C-5E18F790E45C}"/>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41" name="Freeform: Shape 34">
              <a:extLst>
                <a:ext uri="{FF2B5EF4-FFF2-40B4-BE49-F238E27FC236}">
                  <a16:creationId xmlns:a16="http://schemas.microsoft.com/office/drawing/2014/main" id="{6C2CE0D8-3414-4977-8A55-3C52A1865E9A}"/>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42" name="Freeform: Shape 35">
              <a:extLst>
                <a:ext uri="{FF2B5EF4-FFF2-40B4-BE49-F238E27FC236}">
                  <a16:creationId xmlns:a16="http://schemas.microsoft.com/office/drawing/2014/main" id="{2C2069DD-68E9-4A77-B41F-3B14B62D90B0}"/>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43" name="Freeform: Shape 36">
              <a:extLst>
                <a:ext uri="{FF2B5EF4-FFF2-40B4-BE49-F238E27FC236}">
                  <a16:creationId xmlns:a16="http://schemas.microsoft.com/office/drawing/2014/main" id="{A9BC71CD-C591-46BB-8270-309E61330952}"/>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48" name="Slide Number Placeholder 4">
            <a:extLst>
              <a:ext uri="{FF2B5EF4-FFF2-40B4-BE49-F238E27FC236}">
                <a16:creationId xmlns:a16="http://schemas.microsoft.com/office/drawing/2014/main" id="{76803CB0-EFF2-4F23-BA04-5CD2DF3F6376}"/>
              </a:ext>
            </a:extLst>
          </p:cNvPr>
          <p:cNvSpPr txBox="1">
            <a:spLocks/>
          </p:cNvSpPr>
          <p:nvPr userDrawn="1"/>
        </p:nvSpPr>
        <p:spPr>
          <a:xfrm>
            <a:off x="0" y="6875373"/>
            <a:ext cx="55494" cy="27432"/>
          </a:xfrm>
          <a:prstGeom prst="rect">
            <a:avLst/>
          </a:prstGeom>
        </p:spPr>
        <p:txBody>
          <a:bodyPr vert="horz" wrap="none" lIns="0" tIns="0" rIns="0" bIns="0" rtlCol="0" anchor="b"/>
          <a:lstStyle>
            <a:defPPr>
              <a:defRPr lang="en-US"/>
            </a:defPPr>
            <a:lvl1pPr marL="0" algn="r" defTabSz="914400" rtl="0" eaLnBrk="1" latinLnBrk="0" hangingPunct="1">
              <a:defRPr sz="200" kern="1200">
                <a:solidFill>
                  <a:srgbClr val="FFFFFF">
                    <a:alpha val="0"/>
                  </a:srgb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0E0CF8-2674-4D97-8AFA-E2034D9E9C8A}" type="slidenum">
              <a:rPr lang="en-US" smtClean="0"/>
              <a:pPr/>
              <a:t>‹#›</a:t>
            </a:fld>
            <a:endParaRPr lang="en-US"/>
          </a:p>
        </p:txBody>
      </p:sp>
      <p:grpSp>
        <p:nvGrpSpPr>
          <p:cNvPr id="50" name="Group 49">
            <a:extLst>
              <a:ext uri="{FF2B5EF4-FFF2-40B4-BE49-F238E27FC236}">
                <a16:creationId xmlns:a16="http://schemas.microsoft.com/office/drawing/2014/main" id="{4EAC803A-101D-446C-A8DC-7D53917D9147}"/>
              </a:ext>
            </a:extLst>
          </p:cNvPr>
          <p:cNvGrpSpPr/>
          <p:nvPr userDrawn="1"/>
        </p:nvGrpSpPr>
        <p:grpSpPr>
          <a:xfrm>
            <a:off x="457200" y="381000"/>
            <a:ext cx="1752600" cy="400382"/>
            <a:chOff x="2057400" y="-1182741"/>
            <a:chExt cx="3350419" cy="762000"/>
          </a:xfrm>
          <a:solidFill>
            <a:srgbClr val="FFFFFF"/>
          </a:solidFill>
        </p:grpSpPr>
        <p:sp>
          <p:nvSpPr>
            <p:cNvPr id="51" name="Freeform: Shape 27">
              <a:extLst>
                <a:ext uri="{FF2B5EF4-FFF2-40B4-BE49-F238E27FC236}">
                  <a16:creationId xmlns:a16="http://schemas.microsoft.com/office/drawing/2014/main" id="{7AE14A34-B8BE-4CD5-B906-41C45942B7B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52" name="Freeform: Shape 28">
              <a:extLst>
                <a:ext uri="{FF2B5EF4-FFF2-40B4-BE49-F238E27FC236}">
                  <a16:creationId xmlns:a16="http://schemas.microsoft.com/office/drawing/2014/main" id="{B7A8B073-25B9-4BB9-98AE-D03B1BAFAD88}"/>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53" name="Freeform: Shape 29">
              <a:extLst>
                <a:ext uri="{FF2B5EF4-FFF2-40B4-BE49-F238E27FC236}">
                  <a16:creationId xmlns:a16="http://schemas.microsoft.com/office/drawing/2014/main" id="{EE291210-672E-40A5-9432-E9B5533A3EA4}"/>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54" name="Freeform: Shape 30">
              <a:extLst>
                <a:ext uri="{FF2B5EF4-FFF2-40B4-BE49-F238E27FC236}">
                  <a16:creationId xmlns:a16="http://schemas.microsoft.com/office/drawing/2014/main" id="{1D17EA5E-606B-40F8-9EA6-020EF5694F4A}"/>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55" name="Freeform: Shape 31">
              <a:extLst>
                <a:ext uri="{FF2B5EF4-FFF2-40B4-BE49-F238E27FC236}">
                  <a16:creationId xmlns:a16="http://schemas.microsoft.com/office/drawing/2014/main" id="{17BB5397-191B-4F02-868F-52CC5567499D}"/>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56" name="Freeform: Shape 32">
              <a:extLst>
                <a:ext uri="{FF2B5EF4-FFF2-40B4-BE49-F238E27FC236}">
                  <a16:creationId xmlns:a16="http://schemas.microsoft.com/office/drawing/2014/main" id="{F2BF1F8F-DEB0-480A-AD4D-FE2C3816DD02}"/>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57" name="Freeform: Shape 33">
              <a:extLst>
                <a:ext uri="{FF2B5EF4-FFF2-40B4-BE49-F238E27FC236}">
                  <a16:creationId xmlns:a16="http://schemas.microsoft.com/office/drawing/2014/main" id="{6D6BCA0B-1A79-4FE3-ACAD-E2F47222AED0}"/>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61" name="Rectangle 14">
            <a:extLst>
              <a:ext uri="{FF2B5EF4-FFF2-40B4-BE49-F238E27FC236}">
                <a16:creationId xmlns:a16="http://schemas.microsoft.com/office/drawing/2014/main" id="{A1617D4F-4AB6-4D20-B558-D8A67AF3F9BA}"/>
              </a:ext>
            </a:extLst>
          </p:cNvPr>
          <p:cNvSpPr/>
          <p:nvPr userDrawn="1"/>
        </p:nvSpPr>
        <p:spPr>
          <a:xfrm>
            <a:off x="8023521" y="5045272"/>
            <a:ext cx="3428999" cy="1134887"/>
          </a:xfrm>
          <a:prstGeom prst="rect">
            <a:avLst/>
          </a:prstGeom>
        </p:spPr>
        <p:txBody>
          <a:bodyPr wrap="square" lIns="0" tIns="0" rIns="0" bIns="0" anchor="b">
            <a:noAutofit/>
          </a:bodyPr>
          <a:lstStyle/>
          <a:p>
            <a:pPr eaLnBrk="0" hangingPunct="0">
              <a:spcAft>
                <a:spcPts val="400"/>
              </a:spcAft>
            </a:pPr>
            <a:r>
              <a:rPr sz="800" b="1">
                <a:solidFill>
                  <a:schemeClr val="tx1">
                    <a:lumMod val="50000"/>
                    <a:lumOff val="50000"/>
                  </a:schemeClr>
                </a:solidFill>
                <a:ea typeface="ＭＳ Ｐゴシック" pitchFamily="1" charset="-128"/>
              </a:rPr>
              <a:t>Proprietary: </a:t>
            </a:r>
            <a:r>
              <a:rPr sz="800">
                <a:solidFill>
                  <a:schemeClr val="tx1">
                    <a:lumMod val="50000"/>
                    <a:lumOff val="50000"/>
                  </a:schemeClr>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tx1">
                    <a:lumMod val="50000"/>
                    <a:lumOff val="50000"/>
                  </a:schemeClr>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6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8023521" y="1781448"/>
            <a:ext cx="3557016" cy="1339071"/>
          </a:xfrm>
        </p:spPr>
        <p:txBody>
          <a:bodyPr/>
          <a:lstStyle>
            <a:lvl1pPr>
              <a:defRPr sz="4400"/>
            </a:lvl1pPr>
          </a:lstStyle>
          <a:p>
            <a:r>
              <a:rPr lang="en-US"/>
              <a:t>Add Title</a:t>
            </a:r>
            <a:endParaRPr/>
          </a:p>
        </p:txBody>
      </p:sp>
      <p:sp>
        <p:nvSpPr>
          <p:cNvPr id="6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8023521" y="3834237"/>
            <a:ext cx="3557016" cy="259443"/>
          </a:xfrm>
        </p:spPr>
        <p:txBody>
          <a:bodyPr anchor="t"/>
          <a:lstStyle>
            <a:lvl1pPr>
              <a:defRPr sz="1200">
                <a:solidFill>
                  <a:schemeClr val="tx1">
                    <a:lumMod val="75000"/>
                    <a:lumOff val="25000"/>
                  </a:schemeClr>
                </a:solidFill>
              </a:defRPr>
            </a:lvl1pPr>
          </a:lstStyle>
          <a:p>
            <a:endParaRPr/>
          </a:p>
        </p:txBody>
      </p:sp>
      <p:sp>
        <p:nvSpPr>
          <p:cNvPr id="64"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8023521" y="3333800"/>
            <a:ext cx="3557016" cy="317500"/>
          </a:xfrm>
        </p:spPr>
        <p:txBody>
          <a:bodyPr>
            <a:noAutofit/>
          </a:bodyPr>
          <a:lstStyle>
            <a:lvl1pPr marL="0" indent="0">
              <a:spcBef>
                <a:spcPts val="0"/>
              </a:spcBef>
              <a:buNone/>
              <a:defRPr sz="1800">
                <a:solidFill>
                  <a:schemeClr val="tx1">
                    <a:lumMod val="75000"/>
                    <a:lumOff val="2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sp>
        <p:nvSpPr>
          <p:cNvPr id="33" name="TextBox 32">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
        <p:nvSpPr>
          <p:cNvPr id="31" name="TextBox 30">
            <a:extLst>
              <a:ext uri="{FF2B5EF4-FFF2-40B4-BE49-F238E27FC236}">
                <a16:creationId xmlns:a16="http://schemas.microsoft.com/office/drawing/2014/main" id="{49E642E3-D656-4840-A1AA-5E8DC208C080}"/>
              </a:ext>
            </a:extLst>
          </p:cNvPr>
          <p:cNvSpPr txBox="1"/>
          <p:nvPr userDrawn="1"/>
        </p:nvSpPr>
        <p:spPr>
          <a:xfrm>
            <a:off x="7139940" y="6606540"/>
            <a:ext cx="4701935" cy="12834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rgbClr val="7F7F7F"/>
                </a:solidFill>
              </a:rPr>
              <a:t>Copyright © </a:t>
            </a:r>
            <a:r>
              <a:rPr lang="en-US" sz="800">
                <a:solidFill>
                  <a:schemeClr val="tx1">
                    <a:lumMod val="50000"/>
                    <a:lumOff val="50000"/>
                  </a:schemeClr>
                </a:solidFill>
              </a:rPr>
              <a:t>2022</a:t>
            </a:r>
            <a:r>
              <a:rPr sz="800">
                <a:solidFill>
                  <a:srgbClr val="7F7F7F"/>
                </a:solidFill>
              </a:rPr>
              <a:t> Boeing. All rights reserved.  |   BOEING PROPRIETARY  |</a:t>
            </a:r>
            <a:r>
              <a:rPr lang="en-US" sz="800">
                <a:solidFill>
                  <a:srgbClr val="7F7F7F"/>
                </a:solidFill>
              </a:rPr>
              <a:t>   CSM-PM&amp;A   |   01JAN22  </a:t>
            </a:r>
            <a:endParaRPr sz="800">
              <a:solidFill>
                <a:srgbClr val="7F7F7F"/>
              </a:solidFill>
            </a:endParaRPr>
          </a:p>
        </p:txBody>
      </p:sp>
    </p:spTree>
    <p:extLst>
      <p:ext uri="{BB962C8B-B14F-4D97-AF65-F5344CB8AC3E}">
        <p14:creationId xmlns:p14="http://schemas.microsoft.com/office/powerpoint/2010/main" val="38598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Content Right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A982-ED87-4010-922C-1188D152F3BF}"/>
              </a:ext>
            </a:extLst>
          </p:cNvPr>
          <p:cNvSpPr>
            <a:spLocks noGrp="1"/>
          </p:cNvSpPr>
          <p:nvPr>
            <p:ph type="title"/>
          </p:nvPr>
        </p:nvSpPr>
        <p:spPr>
          <a:xfrm>
            <a:off x="342900" y="304802"/>
            <a:ext cx="3676649" cy="1158874"/>
          </a:xfrm>
        </p:spPr>
        <p:txBody>
          <a:bodyPr/>
          <a:lstStyle>
            <a:lvl1pPr>
              <a:defRPr/>
            </a:lvl1pPr>
          </a:lstStyle>
          <a:p>
            <a:r>
              <a:t>Click to edit Master title style</a:t>
            </a:r>
          </a:p>
        </p:txBody>
      </p:sp>
      <p:sp>
        <p:nvSpPr>
          <p:cNvPr id="3" name="Date Placeholder 2">
            <a:extLst>
              <a:ext uri="{FF2B5EF4-FFF2-40B4-BE49-F238E27FC236}">
                <a16:creationId xmlns:a16="http://schemas.microsoft.com/office/drawing/2014/main" id="{20516741-417A-42FA-8FF6-016D85A2B2F2}"/>
              </a:ext>
            </a:extLst>
          </p:cNvPr>
          <p:cNvSpPr>
            <a:spLocks noGrp="1"/>
          </p:cNvSpPr>
          <p:nvPr>
            <p:ph type="dt" sz="half" idx="10"/>
          </p:nvPr>
        </p:nvSpPr>
        <p:spPr/>
        <p:txBody>
          <a:bodyPr/>
          <a:lstStyle/>
          <a:p>
            <a:endParaRPr/>
          </a:p>
        </p:txBody>
      </p:sp>
      <p:sp>
        <p:nvSpPr>
          <p:cNvPr id="4" name="Footer Placeholder 3">
            <a:extLst>
              <a:ext uri="{FF2B5EF4-FFF2-40B4-BE49-F238E27FC236}">
                <a16:creationId xmlns:a16="http://schemas.microsoft.com/office/drawing/2014/main" id="{92090932-78E5-4B76-8629-26D2AEB17C62}"/>
              </a:ext>
            </a:extLst>
          </p:cNvPr>
          <p:cNvSpPr>
            <a:spLocks noGrp="1"/>
          </p:cNvSpPr>
          <p:nvPr>
            <p:ph type="ftr" sz="quarter" idx="11"/>
          </p:nvPr>
        </p:nvSpPr>
        <p:spPr>
          <a:xfrm>
            <a:off x="342900" y="6515100"/>
            <a:ext cx="3676649" cy="196926"/>
          </a:xfrm>
        </p:spPr>
        <p:txBody>
          <a:bodyPr/>
          <a:lstStyle/>
          <a:p>
            <a:endParaRPr/>
          </a:p>
        </p:txBody>
      </p:sp>
      <p:sp>
        <p:nvSpPr>
          <p:cNvPr id="5" name="Slide Number Placeholder 4">
            <a:extLst>
              <a:ext uri="{FF2B5EF4-FFF2-40B4-BE49-F238E27FC236}">
                <a16:creationId xmlns:a16="http://schemas.microsoft.com/office/drawing/2014/main" id="{A34B90DD-ABFB-4E88-B314-C2D4E4E492CE}"/>
              </a:ext>
            </a:extLst>
          </p:cNvPr>
          <p:cNvSpPr>
            <a:spLocks noGrp="1"/>
          </p:cNvSpPr>
          <p:nvPr>
            <p:ph type="sldNum" sz="quarter" idx="12"/>
          </p:nvPr>
        </p:nvSpPr>
        <p:spPr/>
        <p:txBody>
          <a:bodyPr/>
          <a:lstStyle/>
          <a:p>
            <a:fld id="{860E0CF8-2674-4D97-8AFA-E2034D9E9C8A}" type="slidenum">
              <a:rPr/>
              <a:pPr/>
              <a:t>‹#›</a:t>
            </a:fld>
            <a:endParaRPr/>
          </a:p>
        </p:txBody>
      </p:sp>
      <p:sp>
        <p:nvSpPr>
          <p:cNvPr id="13" name="Text Placeholder 8">
            <a:extLst>
              <a:ext uri="{FF2B5EF4-FFF2-40B4-BE49-F238E27FC236}">
                <a16:creationId xmlns:a16="http://schemas.microsoft.com/office/drawing/2014/main" id="{77042E58-1E9F-4D83-99FC-BC6C803A91E8}"/>
              </a:ext>
            </a:extLst>
          </p:cNvPr>
          <p:cNvSpPr>
            <a:spLocks noGrp="1"/>
          </p:cNvSpPr>
          <p:nvPr>
            <p:ph type="body" sz="quarter" idx="14" hasCustomPrompt="1"/>
          </p:nvPr>
        </p:nvSpPr>
        <p:spPr>
          <a:xfrm>
            <a:off x="342900" y="2061028"/>
            <a:ext cx="3676650" cy="4454071"/>
          </a:xfrm>
        </p:spPr>
        <p:txBody>
          <a:bodyPr>
            <a:no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Turn bullet points on or off from the Home tab</a:t>
            </a:r>
          </a:p>
          <a:p>
            <a:pPr lvl="1"/>
            <a:r>
              <a:t>Second level</a:t>
            </a:r>
          </a:p>
        </p:txBody>
      </p:sp>
      <p:sp>
        <p:nvSpPr>
          <p:cNvPr id="16" name="Content Placeholder 8">
            <a:extLst>
              <a:ext uri="{FF2B5EF4-FFF2-40B4-BE49-F238E27FC236}">
                <a16:creationId xmlns:a16="http://schemas.microsoft.com/office/drawing/2014/main" id="{524F7E3F-2A5C-4432-B825-4E7CE5301983}"/>
              </a:ext>
            </a:extLst>
          </p:cNvPr>
          <p:cNvSpPr>
            <a:spLocks noGrp="1"/>
          </p:cNvSpPr>
          <p:nvPr>
            <p:ph sz="quarter" idx="15" hasCustomPrompt="1"/>
          </p:nvPr>
        </p:nvSpPr>
        <p:spPr>
          <a:xfrm>
            <a:off x="4808220" y="342900"/>
            <a:ext cx="7040880" cy="6172200"/>
          </a:xfrm>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Tree>
    <p:extLst>
      <p:ext uri="{BB962C8B-B14F-4D97-AF65-F5344CB8AC3E}">
        <p14:creationId xmlns:p14="http://schemas.microsoft.com/office/powerpoint/2010/main" val="149905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Picture with Statemen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37A401B-270C-4BA1-93A1-F8E31F586FD6}"/>
              </a:ext>
            </a:extLst>
          </p:cNvPr>
          <p:cNvSpPr>
            <a:spLocks noGrp="1"/>
          </p:cNvSpPr>
          <p:nvPr>
            <p:ph type="pic" sz="quarter" idx="10"/>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2" name="Title 1">
            <a:extLst>
              <a:ext uri="{FF2B5EF4-FFF2-40B4-BE49-F238E27FC236}">
                <a16:creationId xmlns:a16="http://schemas.microsoft.com/office/drawing/2014/main" id="{D9E738FE-1DCF-41F3-A1B1-D1FB7A604D99}"/>
              </a:ext>
            </a:extLst>
          </p:cNvPr>
          <p:cNvSpPr>
            <a:spLocks noGrp="1"/>
          </p:cNvSpPr>
          <p:nvPr>
            <p:ph type="title" hasCustomPrompt="1"/>
          </p:nvPr>
        </p:nvSpPr>
        <p:spPr>
          <a:xfrm>
            <a:off x="8548913" y="0"/>
            <a:ext cx="3300187" cy="6858000"/>
          </a:xfrm>
          <a:blipFill>
            <a:blip r:embed="rId2"/>
            <a:stretch>
              <a:fillRect/>
            </a:stretch>
          </a:blipFill>
        </p:spPr>
        <p:txBody>
          <a:bodyPr lIns="182880" tIns="1554480" rIns="274320" bIns="274320" anchor="t"/>
          <a:lstStyle>
            <a:lvl1pPr>
              <a:defRPr sz="3600"/>
            </a:lvl1pPr>
          </a:lstStyle>
          <a:p>
            <a:r>
              <a:t>Add statement</a:t>
            </a:r>
          </a:p>
        </p:txBody>
      </p:sp>
    </p:spTree>
    <p:extLst>
      <p:ext uri="{BB962C8B-B14F-4D97-AF65-F5344CB8AC3E}">
        <p14:creationId xmlns:p14="http://schemas.microsoft.com/office/powerpoint/2010/main" val="398660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wo Pictur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9E17E-FA09-404D-847C-29494A9F723F}"/>
              </a:ext>
            </a:extLst>
          </p:cNvPr>
          <p:cNvSpPr>
            <a:spLocks noGrp="1"/>
          </p:cNvSpPr>
          <p:nvPr>
            <p:ph type="title"/>
          </p:nvPr>
        </p:nvSpPr>
        <p:spPr/>
        <p:txBody>
          <a:bodyPr/>
          <a:lstStyle/>
          <a:p>
            <a:r>
              <a:t>Click to edit Master title style</a:t>
            </a:r>
          </a:p>
        </p:txBody>
      </p:sp>
      <p:sp>
        <p:nvSpPr>
          <p:cNvPr id="7" name="Picture Placeholder 6">
            <a:extLst>
              <a:ext uri="{FF2B5EF4-FFF2-40B4-BE49-F238E27FC236}">
                <a16:creationId xmlns:a16="http://schemas.microsoft.com/office/drawing/2014/main" id="{09E1B6C1-22BE-4480-BBF9-F3FA26A483BE}"/>
              </a:ext>
            </a:extLst>
          </p:cNvPr>
          <p:cNvSpPr>
            <a:spLocks noGrp="1"/>
          </p:cNvSpPr>
          <p:nvPr>
            <p:ph type="pic" sz="quarter" idx="13"/>
          </p:nvPr>
        </p:nvSpPr>
        <p:spPr bwMode="ltGray">
          <a:xfrm>
            <a:off x="0" y="1371600"/>
            <a:ext cx="6080760" cy="34290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8" name="Picture Placeholder 6">
            <a:extLst>
              <a:ext uri="{FF2B5EF4-FFF2-40B4-BE49-F238E27FC236}">
                <a16:creationId xmlns:a16="http://schemas.microsoft.com/office/drawing/2014/main" id="{690A3222-DE7A-4A0E-9E3B-4D4DEFBD353D}"/>
              </a:ext>
            </a:extLst>
          </p:cNvPr>
          <p:cNvSpPr>
            <a:spLocks noGrp="1"/>
          </p:cNvSpPr>
          <p:nvPr>
            <p:ph type="pic" sz="quarter" idx="14"/>
          </p:nvPr>
        </p:nvSpPr>
        <p:spPr bwMode="ltGray">
          <a:xfrm>
            <a:off x="6111240" y="1371600"/>
            <a:ext cx="6080760" cy="34290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13" name="Text Placeholder 9">
            <a:extLst>
              <a:ext uri="{FF2B5EF4-FFF2-40B4-BE49-F238E27FC236}">
                <a16:creationId xmlns:a16="http://schemas.microsoft.com/office/drawing/2014/main" id="{260FF179-DB81-48F6-A89B-26522BE963AC}"/>
              </a:ext>
            </a:extLst>
          </p:cNvPr>
          <p:cNvSpPr>
            <a:spLocks noGrp="1"/>
          </p:cNvSpPr>
          <p:nvPr>
            <p:ph type="body" sz="quarter" idx="17" hasCustomPrompt="1"/>
          </p:nvPr>
        </p:nvSpPr>
        <p:spPr>
          <a:xfrm>
            <a:off x="352342" y="5041900"/>
            <a:ext cx="5416550" cy="1473200"/>
          </a:xfrm>
        </p:spPr>
        <p:txBody>
          <a:bodyPr>
            <a:noAutofit/>
          </a:bodyPr>
          <a:lstStyle>
            <a:lvl1pPr marL="0" indent="0">
              <a:spcBef>
                <a:spcPts val="1200"/>
              </a:spcBef>
              <a:buFont typeface="Arial" panose="020B0604020202020204" pitchFamily="34" charset="0"/>
              <a:buChar char="​"/>
              <a:defRPr sz="2000"/>
            </a:lvl1pPr>
            <a:lvl2pPr marL="0" indent="0">
              <a:spcBef>
                <a:spcPts val="1200"/>
              </a:spcBef>
              <a:buFont typeface="Arial" panose="020B0604020202020204" pitchFamily="34" charset="0"/>
              <a:buChar char="​"/>
              <a:defRPr sz="2000"/>
            </a:lvl2pPr>
            <a:lvl3pPr marL="0" indent="0">
              <a:spcBef>
                <a:spcPts val="1200"/>
              </a:spcBef>
              <a:buFont typeface="Arial" panose="020B0604020202020204" pitchFamily="34" charset="0"/>
              <a:buChar char="​"/>
              <a:defRPr sz="2000"/>
            </a:lvl3pPr>
            <a:lvl4pPr marL="0" indent="0">
              <a:spcBef>
                <a:spcPts val="1200"/>
              </a:spcBef>
              <a:buFont typeface="Arial" panose="020B0604020202020204" pitchFamily="34" charset="0"/>
              <a:buChar char="​"/>
              <a:defRPr sz="2000"/>
            </a:lvl4pPr>
            <a:lvl5pPr marL="0" indent="0">
              <a:spcBef>
                <a:spcPts val="1200"/>
              </a:spcBef>
              <a:buFont typeface="Arial" panose="020B0604020202020204" pitchFamily="34" charset="0"/>
              <a:buChar char="​"/>
              <a:defRPr sz="2000"/>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t>Click to add caption</a:t>
            </a:r>
          </a:p>
        </p:txBody>
      </p:sp>
      <p:sp>
        <p:nvSpPr>
          <p:cNvPr id="14" name="Text Placeholder 9">
            <a:extLst>
              <a:ext uri="{FF2B5EF4-FFF2-40B4-BE49-F238E27FC236}">
                <a16:creationId xmlns:a16="http://schemas.microsoft.com/office/drawing/2014/main" id="{ACCC0534-09BA-4D97-8ECE-2989F3D468E8}"/>
              </a:ext>
            </a:extLst>
          </p:cNvPr>
          <p:cNvSpPr>
            <a:spLocks noGrp="1"/>
          </p:cNvSpPr>
          <p:nvPr>
            <p:ph type="body" sz="quarter" idx="18" hasCustomPrompt="1"/>
          </p:nvPr>
        </p:nvSpPr>
        <p:spPr>
          <a:xfrm>
            <a:off x="6432550" y="5041900"/>
            <a:ext cx="5416550" cy="1473200"/>
          </a:xfrm>
        </p:spPr>
        <p:txBody>
          <a:bodyPr>
            <a:noAutofit/>
          </a:bodyPr>
          <a:lstStyle>
            <a:lvl1pPr marL="0" indent="0">
              <a:spcBef>
                <a:spcPts val="1200"/>
              </a:spcBef>
              <a:buFont typeface="Arial" panose="020B0604020202020204" pitchFamily="34" charset="0"/>
              <a:buChar char="​"/>
              <a:defRPr sz="2000"/>
            </a:lvl1pPr>
            <a:lvl2pPr marL="0" indent="0">
              <a:spcBef>
                <a:spcPts val="1200"/>
              </a:spcBef>
              <a:buFont typeface="Arial" panose="020B0604020202020204" pitchFamily="34" charset="0"/>
              <a:buChar char="​"/>
              <a:defRPr sz="2000"/>
            </a:lvl2pPr>
            <a:lvl3pPr marL="0" indent="0">
              <a:spcBef>
                <a:spcPts val="1200"/>
              </a:spcBef>
              <a:buFont typeface="Arial" panose="020B0604020202020204" pitchFamily="34" charset="0"/>
              <a:buChar char="​"/>
              <a:defRPr sz="2000"/>
            </a:lvl3pPr>
            <a:lvl4pPr marL="0" indent="0">
              <a:spcBef>
                <a:spcPts val="1200"/>
              </a:spcBef>
              <a:buFont typeface="Arial" panose="020B0604020202020204" pitchFamily="34" charset="0"/>
              <a:buChar char="​"/>
              <a:defRPr sz="2000"/>
            </a:lvl4pPr>
            <a:lvl5pPr marL="0" indent="0">
              <a:spcBef>
                <a:spcPts val="1200"/>
              </a:spcBef>
              <a:buFont typeface="Arial" panose="020B0604020202020204" pitchFamily="34" charset="0"/>
              <a:buChar char="​"/>
              <a:defRPr sz="2000"/>
            </a:lvl5pPr>
            <a:lvl6pPr marL="0" indent="0">
              <a:spcBef>
                <a:spcPts val="1200"/>
              </a:spcBef>
              <a:buFont typeface="Arial" panose="020B0604020202020204" pitchFamily="34" charset="0"/>
              <a:buChar char="​"/>
              <a:defRPr sz="2000"/>
            </a:lvl6pPr>
            <a:lvl7pPr marL="0" indent="0">
              <a:spcBef>
                <a:spcPts val="1200"/>
              </a:spcBef>
              <a:buFont typeface="Arial" panose="020B0604020202020204" pitchFamily="34" charset="0"/>
              <a:buChar char="​"/>
              <a:defRPr sz="2000"/>
            </a:lvl7pPr>
            <a:lvl8pPr marL="0" indent="0">
              <a:spcBef>
                <a:spcPts val="1200"/>
              </a:spcBef>
              <a:buFont typeface="Arial" panose="020B0604020202020204" pitchFamily="34" charset="0"/>
              <a:buChar char="​"/>
              <a:defRPr sz="2000"/>
            </a:lvl8pPr>
            <a:lvl9pPr marL="0" indent="0">
              <a:spcBef>
                <a:spcPts val="1200"/>
              </a:spcBef>
              <a:buFont typeface="Arial" panose="020B0604020202020204" pitchFamily="34" charset="0"/>
              <a:buChar char="​"/>
              <a:defRPr sz="2000"/>
            </a:lvl9pPr>
          </a:lstStyle>
          <a:p>
            <a:pPr lvl="0"/>
            <a:r>
              <a:t>Click to add caption</a:t>
            </a:r>
          </a:p>
        </p:txBody>
      </p:sp>
    </p:spTree>
    <p:extLst>
      <p:ext uri="{BB962C8B-B14F-4D97-AF65-F5344CB8AC3E}">
        <p14:creationId xmlns:p14="http://schemas.microsoft.com/office/powerpoint/2010/main" val="236464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Four Pictures with Captio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48983C5-EC89-494B-813A-D0EB657714F5}"/>
              </a:ext>
            </a:extLst>
          </p:cNvPr>
          <p:cNvSpPr/>
          <p:nvPr/>
        </p:nvSpPr>
        <p:spPr bwMode="ltGray">
          <a:xfrm>
            <a:off x="0" y="4297680"/>
            <a:ext cx="3035808" cy="210312"/>
          </a:xfrm>
          <a:prstGeom prst="rect">
            <a:avLst/>
          </a:prstGeom>
          <a:solidFill>
            <a:srgbClr val="D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a:extLst>
              <a:ext uri="{FF2B5EF4-FFF2-40B4-BE49-F238E27FC236}">
                <a16:creationId xmlns:a16="http://schemas.microsoft.com/office/drawing/2014/main" id="{957EA5EA-1E5D-4B8B-A753-E70409655E19}"/>
              </a:ext>
            </a:extLst>
          </p:cNvPr>
          <p:cNvSpPr/>
          <p:nvPr/>
        </p:nvSpPr>
        <p:spPr bwMode="ltGray">
          <a:xfrm>
            <a:off x="3052064" y="4297680"/>
            <a:ext cx="3035808" cy="210312"/>
          </a:xfrm>
          <a:prstGeom prst="rect">
            <a:avLst/>
          </a:prstGeom>
          <a:solidFill>
            <a:srgbClr val="D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a:extLst>
              <a:ext uri="{FF2B5EF4-FFF2-40B4-BE49-F238E27FC236}">
                <a16:creationId xmlns:a16="http://schemas.microsoft.com/office/drawing/2014/main" id="{94D4B124-0D15-46D1-87E2-D4D01FE67D9C}"/>
              </a:ext>
            </a:extLst>
          </p:cNvPr>
          <p:cNvSpPr/>
          <p:nvPr/>
        </p:nvSpPr>
        <p:spPr bwMode="ltGray">
          <a:xfrm>
            <a:off x="6104128" y="4297680"/>
            <a:ext cx="3035808" cy="210312"/>
          </a:xfrm>
          <a:prstGeom prst="rect">
            <a:avLst/>
          </a:prstGeom>
          <a:solidFill>
            <a:srgbClr val="D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a:extLst>
              <a:ext uri="{FF2B5EF4-FFF2-40B4-BE49-F238E27FC236}">
                <a16:creationId xmlns:a16="http://schemas.microsoft.com/office/drawing/2014/main" id="{4043B1B4-6D5F-48FA-A3E0-C88689617F13}"/>
              </a:ext>
            </a:extLst>
          </p:cNvPr>
          <p:cNvSpPr/>
          <p:nvPr/>
        </p:nvSpPr>
        <p:spPr bwMode="ltGray">
          <a:xfrm>
            <a:off x="9156192" y="4297680"/>
            <a:ext cx="3035808" cy="210312"/>
          </a:xfrm>
          <a:prstGeom prst="rect">
            <a:avLst/>
          </a:prstGeom>
          <a:solidFill>
            <a:srgbClr val="D3EA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a:extLst>
              <a:ext uri="{FF2B5EF4-FFF2-40B4-BE49-F238E27FC236}">
                <a16:creationId xmlns:a16="http://schemas.microsoft.com/office/drawing/2014/main" id="{0A96A41B-C914-4752-ACCC-82ADABD0C1D7}"/>
              </a:ext>
            </a:extLst>
          </p:cNvPr>
          <p:cNvSpPr>
            <a:spLocks noGrp="1"/>
          </p:cNvSpPr>
          <p:nvPr>
            <p:ph type="title"/>
          </p:nvPr>
        </p:nvSpPr>
        <p:spPr/>
        <p:txBody>
          <a:bodyPr/>
          <a:lstStyle/>
          <a:p>
            <a:r>
              <a:t>Click to edit Master title style</a:t>
            </a:r>
          </a:p>
        </p:txBody>
      </p:sp>
      <p:sp>
        <p:nvSpPr>
          <p:cNvPr id="6" name="Picture Placeholder 6">
            <a:extLst>
              <a:ext uri="{FF2B5EF4-FFF2-40B4-BE49-F238E27FC236}">
                <a16:creationId xmlns:a16="http://schemas.microsoft.com/office/drawing/2014/main" id="{5F3B8434-3E32-4C1C-B3E7-FF0098A21502}"/>
              </a:ext>
            </a:extLst>
          </p:cNvPr>
          <p:cNvSpPr>
            <a:spLocks noGrp="1"/>
          </p:cNvSpPr>
          <p:nvPr>
            <p:ph type="pic" sz="quarter" idx="13"/>
          </p:nvPr>
        </p:nvSpPr>
        <p:spPr bwMode="ltGray">
          <a:xfrm>
            <a:off x="0" y="1371600"/>
            <a:ext cx="3035808" cy="2926080"/>
          </a:xfrm>
          <a:solidFill>
            <a:srgbClr val="D3EAF5"/>
          </a:solidFill>
          <a:effectLst>
            <a:innerShdw dist="215900" dir="16200000">
              <a:srgbClr val="FFFFFF">
                <a:alpha val="50000"/>
              </a:srgbClr>
            </a:innerShdw>
          </a:effectLst>
        </p:spPr>
        <p:txBody>
          <a:bodyPr tIns="731520">
            <a:noAutofit/>
          </a:bodyPr>
          <a:lstStyle>
            <a:lvl1pPr marL="0" indent="0" algn="ctr">
              <a:buNone/>
              <a:defRPr sz="1800"/>
            </a:lvl1pPr>
          </a:lstStyle>
          <a:p>
            <a:endParaRPr/>
          </a:p>
        </p:txBody>
      </p:sp>
      <p:sp>
        <p:nvSpPr>
          <p:cNvPr id="7" name="Picture Placeholder 6">
            <a:extLst>
              <a:ext uri="{FF2B5EF4-FFF2-40B4-BE49-F238E27FC236}">
                <a16:creationId xmlns:a16="http://schemas.microsoft.com/office/drawing/2014/main" id="{E4215A05-69B9-4133-AA61-6C2C41E3D6E7}"/>
              </a:ext>
            </a:extLst>
          </p:cNvPr>
          <p:cNvSpPr>
            <a:spLocks noGrp="1"/>
          </p:cNvSpPr>
          <p:nvPr>
            <p:ph type="pic" sz="quarter" idx="14"/>
          </p:nvPr>
        </p:nvSpPr>
        <p:spPr bwMode="ltGray">
          <a:xfrm>
            <a:off x="3052064" y="1371600"/>
            <a:ext cx="3035808" cy="2926080"/>
          </a:xfrm>
          <a:solidFill>
            <a:srgbClr val="D3EAF5"/>
          </a:solidFill>
          <a:effectLst>
            <a:innerShdw dist="215900" dir="16200000">
              <a:srgbClr val="FFFFFF">
                <a:alpha val="50000"/>
              </a:srgbClr>
            </a:innerShdw>
          </a:effectLst>
        </p:spPr>
        <p:txBody>
          <a:bodyPr tIns="731520">
            <a:noAutofit/>
          </a:bodyPr>
          <a:lstStyle>
            <a:lvl1pPr marL="0" indent="0" algn="ctr">
              <a:buNone/>
              <a:defRPr sz="1800"/>
            </a:lvl1pPr>
          </a:lstStyle>
          <a:p>
            <a:endParaRPr/>
          </a:p>
        </p:txBody>
      </p:sp>
      <p:sp>
        <p:nvSpPr>
          <p:cNvPr id="8" name="Picture Placeholder 6">
            <a:extLst>
              <a:ext uri="{FF2B5EF4-FFF2-40B4-BE49-F238E27FC236}">
                <a16:creationId xmlns:a16="http://schemas.microsoft.com/office/drawing/2014/main" id="{6EDF3991-0C59-474D-8B67-085449233D35}"/>
              </a:ext>
            </a:extLst>
          </p:cNvPr>
          <p:cNvSpPr>
            <a:spLocks noGrp="1"/>
          </p:cNvSpPr>
          <p:nvPr>
            <p:ph type="pic" sz="quarter" idx="15"/>
          </p:nvPr>
        </p:nvSpPr>
        <p:spPr bwMode="ltGray">
          <a:xfrm>
            <a:off x="6104128" y="1371600"/>
            <a:ext cx="3035808" cy="2926080"/>
          </a:xfrm>
          <a:solidFill>
            <a:srgbClr val="D3EAF5"/>
          </a:solidFill>
          <a:effectLst>
            <a:innerShdw dist="215900" dir="16200000">
              <a:srgbClr val="FFFFFF">
                <a:alpha val="50000"/>
              </a:srgbClr>
            </a:innerShdw>
          </a:effectLst>
        </p:spPr>
        <p:txBody>
          <a:bodyPr tIns="731520">
            <a:noAutofit/>
          </a:bodyPr>
          <a:lstStyle>
            <a:lvl1pPr marL="0" indent="0" algn="ctr">
              <a:buNone/>
              <a:defRPr sz="1800"/>
            </a:lvl1pPr>
          </a:lstStyle>
          <a:p>
            <a:endParaRPr/>
          </a:p>
        </p:txBody>
      </p:sp>
      <p:sp>
        <p:nvSpPr>
          <p:cNvPr id="9" name="Picture Placeholder 6">
            <a:extLst>
              <a:ext uri="{FF2B5EF4-FFF2-40B4-BE49-F238E27FC236}">
                <a16:creationId xmlns:a16="http://schemas.microsoft.com/office/drawing/2014/main" id="{C793429C-E3D5-4842-94A6-267B4CF47163}"/>
              </a:ext>
            </a:extLst>
          </p:cNvPr>
          <p:cNvSpPr>
            <a:spLocks noGrp="1"/>
          </p:cNvSpPr>
          <p:nvPr>
            <p:ph type="pic" sz="quarter" idx="16"/>
          </p:nvPr>
        </p:nvSpPr>
        <p:spPr bwMode="ltGray">
          <a:xfrm>
            <a:off x="9156192" y="1371600"/>
            <a:ext cx="3035808" cy="2926080"/>
          </a:xfrm>
          <a:solidFill>
            <a:srgbClr val="D3EAF5"/>
          </a:solidFill>
          <a:effectLst>
            <a:innerShdw dist="215900" dir="16200000">
              <a:srgbClr val="FFFFFF">
                <a:alpha val="50000"/>
              </a:srgbClr>
            </a:innerShdw>
          </a:effectLst>
        </p:spPr>
        <p:txBody>
          <a:bodyPr tIns="731520">
            <a:noAutofit/>
          </a:bodyPr>
          <a:lstStyle>
            <a:lvl1pPr marL="0" indent="0" algn="ctr">
              <a:buNone/>
              <a:defRPr sz="1800"/>
            </a:lvl1pPr>
          </a:lstStyle>
          <a:p>
            <a:endParaRPr/>
          </a:p>
        </p:txBody>
      </p:sp>
      <p:sp>
        <p:nvSpPr>
          <p:cNvPr id="14" name="Text Placeholder 9">
            <a:extLst>
              <a:ext uri="{FF2B5EF4-FFF2-40B4-BE49-F238E27FC236}">
                <a16:creationId xmlns:a16="http://schemas.microsoft.com/office/drawing/2014/main" id="{476E2C9B-B862-40BA-9637-4033B9A17EE6}"/>
              </a:ext>
            </a:extLst>
          </p:cNvPr>
          <p:cNvSpPr>
            <a:spLocks noGrp="1"/>
          </p:cNvSpPr>
          <p:nvPr>
            <p:ph type="body" sz="quarter" idx="17" hasCustomPrompt="1"/>
          </p:nvPr>
        </p:nvSpPr>
        <p:spPr>
          <a:xfrm>
            <a:off x="283464" y="4653966"/>
            <a:ext cx="2468880" cy="1861134"/>
          </a:xfrm>
        </p:spPr>
        <p:txBody>
          <a:bodyPr>
            <a:noAutofit/>
          </a:bodyPr>
          <a:lstStyle>
            <a:lvl1pPr marL="0" indent="0" algn="ctr">
              <a:spcBef>
                <a:spcPts val="0"/>
              </a:spcBef>
              <a:buFont typeface="Arial" panose="020B0604020202020204" pitchFamily="34" charset="0"/>
              <a:buChar char="​"/>
              <a:defRPr sz="2000"/>
            </a:lvl1pPr>
            <a:lvl2pPr marL="0" indent="0" algn="ctr">
              <a:spcBef>
                <a:spcPts val="1200"/>
              </a:spcBef>
              <a:buFont typeface="Arial" panose="020B0604020202020204" pitchFamily="34" charset="0"/>
              <a:buNone/>
              <a:defRPr sz="2000"/>
            </a:lvl2pPr>
            <a:lvl3pPr marL="0" indent="0" algn="ctr">
              <a:spcBef>
                <a:spcPts val="1200"/>
              </a:spcBef>
              <a:buFont typeface="Arial" panose="020B0604020202020204" pitchFamily="34" charset="0"/>
              <a:buChar char="​"/>
              <a:defRPr sz="2000"/>
            </a:lvl3pPr>
            <a:lvl4pPr marL="0" indent="0" algn="ctr">
              <a:spcBef>
                <a:spcPts val="1200"/>
              </a:spcBef>
              <a:buFont typeface="Arial" panose="020B0604020202020204" pitchFamily="34" charset="0"/>
              <a:buChar char="​"/>
              <a:defRPr sz="2000"/>
            </a:lvl4pPr>
            <a:lvl5pPr marL="0" indent="0" algn="ctr">
              <a:spcBef>
                <a:spcPts val="1200"/>
              </a:spcBef>
              <a:buFont typeface="Arial" panose="020B0604020202020204" pitchFamily="34" charset="0"/>
              <a:buChar char="​"/>
              <a:defRPr sz="2000"/>
            </a:lvl5pPr>
            <a:lvl6pPr marL="0" indent="0" algn="ctr">
              <a:spcBef>
                <a:spcPts val="1200"/>
              </a:spcBef>
              <a:buFont typeface="Arial" panose="020B0604020202020204" pitchFamily="34" charset="0"/>
              <a:buChar char="​"/>
              <a:defRPr sz="2000"/>
            </a:lvl6pPr>
            <a:lvl7pPr marL="0" indent="0" algn="ctr">
              <a:spcBef>
                <a:spcPts val="1200"/>
              </a:spcBef>
              <a:buFont typeface="Arial" panose="020B0604020202020204" pitchFamily="34" charset="0"/>
              <a:buChar char="​"/>
              <a:defRPr sz="2000"/>
            </a:lvl7pPr>
            <a:lvl8pPr marL="0" indent="0" algn="ctr">
              <a:spcBef>
                <a:spcPts val="1200"/>
              </a:spcBef>
              <a:buFont typeface="Arial" panose="020B0604020202020204" pitchFamily="34" charset="0"/>
              <a:buChar char="​"/>
              <a:defRPr sz="2000"/>
            </a:lvl8pPr>
            <a:lvl9pPr marL="0" indent="0" algn="ctr">
              <a:spcBef>
                <a:spcPts val="1200"/>
              </a:spcBef>
              <a:buFont typeface="Arial" panose="020B0604020202020204" pitchFamily="34" charset="0"/>
              <a:buChar char="​"/>
              <a:defRPr sz="2000"/>
            </a:lvl9pPr>
          </a:lstStyle>
          <a:p>
            <a:pPr lvl="0"/>
            <a:r>
              <a:t>Click to add caption</a:t>
            </a:r>
          </a:p>
        </p:txBody>
      </p:sp>
      <p:sp>
        <p:nvSpPr>
          <p:cNvPr id="15" name="Text Placeholder 9">
            <a:extLst>
              <a:ext uri="{FF2B5EF4-FFF2-40B4-BE49-F238E27FC236}">
                <a16:creationId xmlns:a16="http://schemas.microsoft.com/office/drawing/2014/main" id="{EF893BBB-CB12-443B-87E7-2214BE351E54}"/>
              </a:ext>
            </a:extLst>
          </p:cNvPr>
          <p:cNvSpPr>
            <a:spLocks noGrp="1"/>
          </p:cNvSpPr>
          <p:nvPr>
            <p:ph type="body" sz="quarter" idx="18" hasCustomPrompt="1"/>
          </p:nvPr>
        </p:nvSpPr>
        <p:spPr>
          <a:xfrm>
            <a:off x="3335528" y="4653966"/>
            <a:ext cx="2468880" cy="1861134"/>
          </a:xfrm>
        </p:spPr>
        <p:txBody>
          <a:bodyPr>
            <a:noAutofit/>
          </a:bodyPr>
          <a:lstStyle>
            <a:lvl1pPr marL="0" indent="0" algn="ctr">
              <a:spcBef>
                <a:spcPts val="0"/>
              </a:spcBef>
              <a:buFont typeface="Arial" panose="020B0604020202020204" pitchFamily="34" charset="0"/>
              <a:buChar char="​"/>
              <a:defRPr sz="2000"/>
            </a:lvl1pPr>
            <a:lvl2pPr marL="0" indent="0" algn="ctr">
              <a:spcBef>
                <a:spcPts val="1200"/>
              </a:spcBef>
              <a:buFont typeface="Arial" panose="020B0604020202020204" pitchFamily="34" charset="0"/>
              <a:buNone/>
              <a:defRPr sz="2000"/>
            </a:lvl2pPr>
            <a:lvl3pPr marL="0" indent="0" algn="ctr">
              <a:spcBef>
                <a:spcPts val="1200"/>
              </a:spcBef>
              <a:buFont typeface="Arial" panose="020B0604020202020204" pitchFamily="34" charset="0"/>
              <a:buChar char="​"/>
              <a:defRPr sz="2000"/>
            </a:lvl3pPr>
            <a:lvl4pPr marL="0" indent="0" algn="ctr">
              <a:spcBef>
                <a:spcPts val="1200"/>
              </a:spcBef>
              <a:buFont typeface="Arial" panose="020B0604020202020204" pitchFamily="34" charset="0"/>
              <a:buChar char="​"/>
              <a:defRPr sz="2000"/>
            </a:lvl4pPr>
            <a:lvl5pPr marL="0" indent="0" algn="ctr">
              <a:spcBef>
                <a:spcPts val="1200"/>
              </a:spcBef>
              <a:buFont typeface="Arial" panose="020B0604020202020204" pitchFamily="34" charset="0"/>
              <a:buChar char="​"/>
              <a:defRPr sz="2000"/>
            </a:lvl5pPr>
            <a:lvl6pPr marL="0" indent="0" algn="ctr">
              <a:spcBef>
                <a:spcPts val="1200"/>
              </a:spcBef>
              <a:buFont typeface="Arial" panose="020B0604020202020204" pitchFamily="34" charset="0"/>
              <a:buChar char="​"/>
              <a:defRPr sz="2000"/>
            </a:lvl6pPr>
            <a:lvl7pPr marL="0" indent="0" algn="ctr">
              <a:spcBef>
                <a:spcPts val="1200"/>
              </a:spcBef>
              <a:buFont typeface="Arial" panose="020B0604020202020204" pitchFamily="34" charset="0"/>
              <a:buChar char="​"/>
              <a:defRPr sz="2000"/>
            </a:lvl7pPr>
            <a:lvl8pPr marL="0" indent="0" algn="ctr">
              <a:spcBef>
                <a:spcPts val="1200"/>
              </a:spcBef>
              <a:buFont typeface="Arial" panose="020B0604020202020204" pitchFamily="34" charset="0"/>
              <a:buChar char="​"/>
              <a:defRPr sz="2000"/>
            </a:lvl8pPr>
            <a:lvl9pPr marL="0" indent="0" algn="ctr">
              <a:spcBef>
                <a:spcPts val="1200"/>
              </a:spcBef>
              <a:buFont typeface="Arial" panose="020B0604020202020204" pitchFamily="34" charset="0"/>
              <a:buChar char="​"/>
              <a:defRPr sz="2000"/>
            </a:lvl9pPr>
          </a:lstStyle>
          <a:p>
            <a:pPr lvl="0"/>
            <a:r>
              <a:t>Click to add caption</a:t>
            </a:r>
          </a:p>
        </p:txBody>
      </p:sp>
      <p:sp>
        <p:nvSpPr>
          <p:cNvPr id="16" name="Text Placeholder 9">
            <a:extLst>
              <a:ext uri="{FF2B5EF4-FFF2-40B4-BE49-F238E27FC236}">
                <a16:creationId xmlns:a16="http://schemas.microsoft.com/office/drawing/2014/main" id="{F528EBE4-6EE4-4681-97E7-1356C65D9564}"/>
              </a:ext>
            </a:extLst>
          </p:cNvPr>
          <p:cNvSpPr>
            <a:spLocks noGrp="1"/>
          </p:cNvSpPr>
          <p:nvPr>
            <p:ph type="body" sz="quarter" idx="19" hasCustomPrompt="1"/>
          </p:nvPr>
        </p:nvSpPr>
        <p:spPr>
          <a:xfrm>
            <a:off x="6387592" y="4653966"/>
            <a:ext cx="2468880" cy="1861134"/>
          </a:xfrm>
        </p:spPr>
        <p:txBody>
          <a:bodyPr>
            <a:noAutofit/>
          </a:bodyPr>
          <a:lstStyle>
            <a:lvl1pPr marL="0" indent="0" algn="ctr">
              <a:spcBef>
                <a:spcPts val="0"/>
              </a:spcBef>
              <a:buFont typeface="Arial" panose="020B0604020202020204" pitchFamily="34" charset="0"/>
              <a:buChar char="​"/>
              <a:defRPr sz="2000"/>
            </a:lvl1pPr>
            <a:lvl2pPr marL="0" indent="0" algn="ctr">
              <a:spcBef>
                <a:spcPts val="1200"/>
              </a:spcBef>
              <a:buFont typeface="Arial" panose="020B0604020202020204" pitchFamily="34" charset="0"/>
              <a:buNone/>
              <a:defRPr sz="2000"/>
            </a:lvl2pPr>
            <a:lvl3pPr marL="0" indent="0" algn="ctr">
              <a:spcBef>
                <a:spcPts val="1200"/>
              </a:spcBef>
              <a:buFont typeface="Arial" panose="020B0604020202020204" pitchFamily="34" charset="0"/>
              <a:buChar char="​"/>
              <a:defRPr sz="2000"/>
            </a:lvl3pPr>
            <a:lvl4pPr marL="0" indent="0" algn="ctr">
              <a:spcBef>
                <a:spcPts val="1200"/>
              </a:spcBef>
              <a:buFont typeface="Arial" panose="020B0604020202020204" pitchFamily="34" charset="0"/>
              <a:buChar char="​"/>
              <a:defRPr sz="2000"/>
            </a:lvl4pPr>
            <a:lvl5pPr marL="0" indent="0" algn="ctr">
              <a:spcBef>
                <a:spcPts val="1200"/>
              </a:spcBef>
              <a:buFont typeface="Arial" panose="020B0604020202020204" pitchFamily="34" charset="0"/>
              <a:buChar char="​"/>
              <a:defRPr sz="2000"/>
            </a:lvl5pPr>
            <a:lvl6pPr marL="0" indent="0" algn="ctr">
              <a:spcBef>
                <a:spcPts val="1200"/>
              </a:spcBef>
              <a:buFont typeface="Arial" panose="020B0604020202020204" pitchFamily="34" charset="0"/>
              <a:buChar char="​"/>
              <a:defRPr sz="2000"/>
            </a:lvl6pPr>
            <a:lvl7pPr marL="0" indent="0" algn="ctr">
              <a:spcBef>
                <a:spcPts val="1200"/>
              </a:spcBef>
              <a:buFont typeface="Arial" panose="020B0604020202020204" pitchFamily="34" charset="0"/>
              <a:buChar char="​"/>
              <a:defRPr sz="2000"/>
            </a:lvl7pPr>
            <a:lvl8pPr marL="0" indent="0" algn="ctr">
              <a:spcBef>
                <a:spcPts val="1200"/>
              </a:spcBef>
              <a:buFont typeface="Arial" panose="020B0604020202020204" pitchFamily="34" charset="0"/>
              <a:buChar char="​"/>
              <a:defRPr sz="2000"/>
            </a:lvl8pPr>
            <a:lvl9pPr marL="0" indent="0" algn="ctr">
              <a:spcBef>
                <a:spcPts val="1200"/>
              </a:spcBef>
              <a:buFont typeface="Arial" panose="020B0604020202020204" pitchFamily="34" charset="0"/>
              <a:buChar char="​"/>
              <a:defRPr sz="2000"/>
            </a:lvl9pPr>
          </a:lstStyle>
          <a:p>
            <a:pPr lvl="0"/>
            <a:r>
              <a:t>Click to add caption</a:t>
            </a:r>
          </a:p>
        </p:txBody>
      </p:sp>
      <p:sp>
        <p:nvSpPr>
          <p:cNvPr id="17" name="Text Placeholder 9">
            <a:extLst>
              <a:ext uri="{FF2B5EF4-FFF2-40B4-BE49-F238E27FC236}">
                <a16:creationId xmlns:a16="http://schemas.microsoft.com/office/drawing/2014/main" id="{7C473692-2FE5-48CF-9932-D1F4187F8B4A}"/>
              </a:ext>
            </a:extLst>
          </p:cNvPr>
          <p:cNvSpPr>
            <a:spLocks noGrp="1"/>
          </p:cNvSpPr>
          <p:nvPr>
            <p:ph type="body" sz="quarter" idx="20" hasCustomPrompt="1"/>
          </p:nvPr>
        </p:nvSpPr>
        <p:spPr>
          <a:xfrm>
            <a:off x="9439656" y="4653966"/>
            <a:ext cx="2468880" cy="1861134"/>
          </a:xfrm>
        </p:spPr>
        <p:txBody>
          <a:bodyPr>
            <a:noAutofit/>
          </a:bodyPr>
          <a:lstStyle>
            <a:lvl1pPr marL="0" indent="0" algn="ctr">
              <a:spcBef>
                <a:spcPts val="0"/>
              </a:spcBef>
              <a:buFont typeface="Arial" panose="020B0604020202020204" pitchFamily="34" charset="0"/>
              <a:buChar char="​"/>
              <a:defRPr sz="2000"/>
            </a:lvl1pPr>
            <a:lvl2pPr marL="0" indent="0" algn="ctr">
              <a:spcBef>
                <a:spcPts val="1200"/>
              </a:spcBef>
              <a:buFont typeface="Arial" panose="020B0604020202020204" pitchFamily="34" charset="0"/>
              <a:buNone/>
              <a:defRPr sz="2000"/>
            </a:lvl2pPr>
            <a:lvl3pPr marL="0" indent="0" algn="ctr">
              <a:spcBef>
                <a:spcPts val="1200"/>
              </a:spcBef>
              <a:buFont typeface="Arial" panose="020B0604020202020204" pitchFamily="34" charset="0"/>
              <a:buChar char="​"/>
              <a:defRPr sz="2000"/>
            </a:lvl3pPr>
            <a:lvl4pPr marL="0" indent="0" algn="ctr">
              <a:spcBef>
                <a:spcPts val="1200"/>
              </a:spcBef>
              <a:buFont typeface="Arial" panose="020B0604020202020204" pitchFamily="34" charset="0"/>
              <a:buChar char="​"/>
              <a:defRPr sz="2000"/>
            </a:lvl4pPr>
            <a:lvl5pPr marL="0" indent="0" algn="ctr">
              <a:spcBef>
                <a:spcPts val="1200"/>
              </a:spcBef>
              <a:buFont typeface="Arial" panose="020B0604020202020204" pitchFamily="34" charset="0"/>
              <a:buChar char="​"/>
              <a:defRPr sz="2000"/>
            </a:lvl5pPr>
            <a:lvl6pPr marL="0" indent="0" algn="ctr">
              <a:spcBef>
                <a:spcPts val="1200"/>
              </a:spcBef>
              <a:buFont typeface="Arial" panose="020B0604020202020204" pitchFamily="34" charset="0"/>
              <a:buChar char="​"/>
              <a:defRPr sz="2000"/>
            </a:lvl6pPr>
            <a:lvl7pPr marL="0" indent="0" algn="ctr">
              <a:spcBef>
                <a:spcPts val="1200"/>
              </a:spcBef>
              <a:buFont typeface="Arial" panose="020B0604020202020204" pitchFamily="34" charset="0"/>
              <a:buChar char="​"/>
              <a:defRPr sz="2000"/>
            </a:lvl7pPr>
            <a:lvl8pPr marL="0" indent="0" algn="ctr">
              <a:spcBef>
                <a:spcPts val="1200"/>
              </a:spcBef>
              <a:buFont typeface="Arial" panose="020B0604020202020204" pitchFamily="34" charset="0"/>
              <a:buChar char="​"/>
              <a:defRPr sz="2000"/>
            </a:lvl8pPr>
            <a:lvl9pPr marL="0" indent="0" algn="ctr">
              <a:spcBef>
                <a:spcPts val="1200"/>
              </a:spcBef>
              <a:buFont typeface="Arial" panose="020B0604020202020204" pitchFamily="34" charset="0"/>
              <a:buChar char="​"/>
              <a:defRPr sz="2000"/>
            </a:lvl9pPr>
          </a:lstStyle>
          <a:p>
            <a:pPr lvl="0"/>
            <a:r>
              <a:t>Click to add caption</a:t>
            </a:r>
          </a:p>
        </p:txBody>
      </p:sp>
    </p:spTree>
    <p:extLst>
      <p:ext uri="{BB962C8B-B14F-4D97-AF65-F5344CB8AC3E}">
        <p14:creationId xmlns:p14="http://schemas.microsoft.com/office/powerpoint/2010/main" val="36010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Four Picture Grid with Text">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41AC4E44-8E38-497E-B9A1-4DCB580D0415}"/>
              </a:ext>
            </a:extLst>
          </p:cNvPr>
          <p:cNvSpPr>
            <a:spLocks noGrp="1"/>
          </p:cNvSpPr>
          <p:nvPr>
            <p:ph type="pic" sz="quarter" idx="16"/>
          </p:nvPr>
        </p:nvSpPr>
        <p:spPr bwMode="ltGray">
          <a:xfrm>
            <a:off x="3675729" y="3438144"/>
            <a:ext cx="3657600" cy="3419856"/>
          </a:xfrm>
          <a:solidFill>
            <a:srgbClr val="D3EAF5"/>
          </a:solidFill>
          <a:effectLst>
            <a:innerShdw dist="215900">
              <a:srgbClr val="FFFFFF">
                <a:alpha val="50000"/>
              </a:srgbClr>
            </a:innerShdw>
          </a:effectLst>
        </p:spPr>
        <p:txBody>
          <a:bodyPr tIns="731520">
            <a:noAutofit/>
          </a:bodyPr>
          <a:lstStyle>
            <a:lvl1pPr marL="0" indent="0" algn="ctr">
              <a:buNone/>
              <a:defRPr sz="1800"/>
            </a:lvl1pPr>
          </a:lstStyle>
          <a:p>
            <a:endParaRPr/>
          </a:p>
        </p:txBody>
      </p:sp>
      <p:sp>
        <p:nvSpPr>
          <p:cNvPr id="2" name="Title 1">
            <a:extLst>
              <a:ext uri="{FF2B5EF4-FFF2-40B4-BE49-F238E27FC236}">
                <a16:creationId xmlns:a16="http://schemas.microsoft.com/office/drawing/2014/main" id="{4EB757E2-7779-490F-AA2A-CA4129CE1834}"/>
              </a:ext>
            </a:extLst>
          </p:cNvPr>
          <p:cNvSpPr>
            <a:spLocks noGrp="1"/>
          </p:cNvSpPr>
          <p:nvPr>
            <p:ph type="title"/>
          </p:nvPr>
        </p:nvSpPr>
        <p:spPr>
          <a:xfrm>
            <a:off x="7550150" y="304801"/>
            <a:ext cx="4298949" cy="1158874"/>
          </a:xfrm>
        </p:spPr>
        <p:txBody>
          <a:bodyPr/>
          <a:lstStyle/>
          <a:p>
            <a:r>
              <a:t>Click to edit Master title style</a:t>
            </a:r>
          </a:p>
        </p:txBody>
      </p:sp>
      <p:sp>
        <p:nvSpPr>
          <p:cNvPr id="6" name="Picture Placeholder 6">
            <a:extLst>
              <a:ext uri="{FF2B5EF4-FFF2-40B4-BE49-F238E27FC236}">
                <a16:creationId xmlns:a16="http://schemas.microsoft.com/office/drawing/2014/main" id="{71900DFB-0C00-4825-ABED-416827CF1EE9}"/>
              </a:ext>
            </a:extLst>
          </p:cNvPr>
          <p:cNvSpPr>
            <a:spLocks noGrp="1"/>
          </p:cNvSpPr>
          <p:nvPr>
            <p:ph type="pic" sz="quarter" idx="13"/>
          </p:nvPr>
        </p:nvSpPr>
        <p:spPr bwMode="ltGray">
          <a:xfrm>
            <a:off x="0" y="0"/>
            <a:ext cx="3657600" cy="3419856"/>
          </a:xfrm>
          <a:solidFill>
            <a:srgbClr val="D3EAF5"/>
          </a:solidFill>
          <a:effectLst/>
        </p:spPr>
        <p:txBody>
          <a:bodyPr tIns="731520">
            <a:noAutofit/>
          </a:bodyPr>
          <a:lstStyle>
            <a:lvl1pPr marL="0" indent="0" algn="ctr">
              <a:buNone/>
              <a:defRPr sz="1800"/>
            </a:lvl1pPr>
          </a:lstStyle>
          <a:p>
            <a:endParaRPr/>
          </a:p>
        </p:txBody>
      </p:sp>
      <p:sp>
        <p:nvSpPr>
          <p:cNvPr id="7" name="Picture Placeholder 6">
            <a:extLst>
              <a:ext uri="{FF2B5EF4-FFF2-40B4-BE49-F238E27FC236}">
                <a16:creationId xmlns:a16="http://schemas.microsoft.com/office/drawing/2014/main" id="{806AB7AB-B4BC-4CFD-8665-CFBD0E948E6D}"/>
              </a:ext>
            </a:extLst>
          </p:cNvPr>
          <p:cNvSpPr>
            <a:spLocks noGrp="1"/>
          </p:cNvSpPr>
          <p:nvPr>
            <p:ph type="pic" sz="quarter" idx="14"/>
          </p:nvPr>
        </p:nvSpPr>
        <p:spPr bwMode="ltGray">
          <a:xfrm>
            <a:off x="3675729" y="0"/>
            <a:ext cx="3657600" cy="3419856"/>
          </a:xfrm>
          <a:solidFill>
            <a:srgbClr val="D3EAF5"/>
          </a:solidFill>
          <a:effectLst>
            <a:innerShdw dist="215900">
              <a:srgbClr val="FFFFFF">
                <a:alpha val="50000"/>
              </a:srgbClr>
            </a:innerShdw>
          </a:effectLst>
        </p:spPr>
        <p:txBody>
          <a:bodyPr tIns="731520">
            <a:noAutofit/>
          </a:bodyPr>
          <a:lstStyle>
            <a:lvl1pPr marL="0" indent="0" algn="ctr">
              <a:buNone/>
              <a:defRPr sz="1800"/>
            </a:lvl1pPr>
          </a:lstStyle>
          <a:p>
            <a:endParaRPr/>
          </a:p>
        </p:txBody>
      </p:sp>
      <p:sp>
        <p:nvSpPr>
          <p:cNvPr id="10" name="Picture Placeholder 6">
            <a:extLst>
              <a:ext uri="{FF2B5EF4-FFF2-40B4-BE49-F238E27FC236}">
                <a16:creationId xmlns:a16="http://schemas.microsoft.com/office/drawing/2014/main" id="{D12533DC-5F46-42C9-86A2-10D047C391FA}"/>
              </a:ext>
            </a:extLst>
          </p:cNvPr>
          <p:cNvSpPr>
            <a:spLocks noGrp="1"/>
          </p:cNvSpPr>
          <p:nvPr>
            <p:ph type="pic" sz="quarter" idx="15"/>
          </p:nvPr>
        </p:nvSpPr>
        <p:spPr bwMode="ltGray">
          <a:xfrm>
            <a:off x="0" y="3438144"/>
            <a:ext cx="3657600" cy="3419856"/>
          </a:xfrm>
          <a:solidFill>
            <a:srgbClr val="D3EAF5"/>
          </a:solidFill>
          <a:effectLst/>
        </p:spPr>
        <p:txBody>
          <a:bodyPr tIns="731520">
            <a:noAutofit/>
          </a:bodyPr>
          <a:lstStyle>
            <a:lvl1pPr marL="0" indent="0" algn="ctr">
              <a:buNone/>
              <a:defRPr sz="1800"/>
            </a:lvl1pPr>
          </a:lstStyle>
          <a:p>
            <a:endParaRPr/>
          </a:p>
        </p:txBody>
      </p:sp>
      <p:sp>
        <p:nvSpPr>
          <p:cNvPr id="15" name="Text Placeholder 8">
            <a:extLst>
              <a:ext uri="{FF2B5EF4-FFF2-40B4-BE49-F238E27FC236}">
                <a16:creationId xmlns:a16="http://schemas.microsoft.com/office/drawing/2014/main" id="{08574B2B-F2B4-4D7E-AA7A-21D3C3DF1F9E}"/>
              </a:ext>
            </a:extLst>
          </p:cNvPr>
          <p:cNvSpPr>
            <a:spLocks noGrp="1"/>
          </p:cNvSpPr>
          <p:nvPr>
            <p:ph type="body" sz="quarter" idx="17" hasCustomPrompt="1"/>
          </p:nvPr>
        </p:nvSpPr>
        <p:spPr>
          <a:xfrm>
            <a:off x="7550150" y="2061030"/>
            <a:ext cx="4298950" cy="4268333"/>
          </a:xfrm>
        </p:spPr>
        <p:txBody>
          <a:bodyPr>
            <a:noAutofit/>
          </a:bodyPr>
          <a:lstStyle>
            <a:lvl1pPr>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Turn bullet points on or off from the Home tab</a:t>
            </a:r>
          </a:p>
          <a:p>
            <a:pPr lvl="1"/>
            <a:r>
              <a:t>Second level</a:t>
            </a:r>
          </a:p>
        </p:txBody>
      </p:sp>
    </p:spTree>
    <p:extLst>
      <p:ext uri="{BB962C8B-B14F-4D97-AF65-F5344CB8AC3E}">
        <p14:creationId xmlns:p14="http://schemas.microsoft.com/office/powerpoint/2010/main" val="27778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Picture with Quote Right">
    <p:spTree>
      <p:nvGrpSpPr>
        <p:cNvPr id="1" name=""/>
        <p:cNvGrpSpPr/>
        <p:nvPr/>
      </p:nvGrpSpPr>
      <p:grpSpPr>
        <a:xfrm>
          <a:off x="0" y="0"/>
          <a:ext cx="0" cy="0"/>
          <a:chOff x="0" y="0"/>
          <a:chExt cx="0" cy="0"/>
        </a:xfrm>
      </p:grpSpPr>
      <p:sp>
        <p:nvSpPr>
          <p:cNvPr id="2" name="Rectangle 1"/>
          <p:cNvSpPr/>
          <p:nvPr userDrawn="1"/>
        </p:nvSpPr>
        <p:spPr>
          <a:xfrm>
            <a:off x="6492240" y="6455664"/>
            <a:ext cx="5699760" cy="402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9">
            <a:extLst>
              <a:ext uri="{FF2B5EF4-FFF2-40B4-BE49-F238E27FC236}">
                <a16:creationId xmlns:a16="http://schemas.microsoft.com/office/drawing/2014/main" id="{D16048C0-1922-4CB5-9939-61E0477FFB82}"/>
              </a:ext>
            </a:extLst>
          </p:cNvPr>
          <p:cNvSpPr>
            <a:spLocks noGrp="1"/>
          </p:cNvSpPr>
          <p:nvPr>
            <p:ph type="body" sz="quarter" idx="16" hasCustomPrompt="1"/>
          </p:nvPr>
        </p:nvSpPr>
        <p:spPr>
          <a:xfrm>
            <a:off x="7639948" y="2932594"/>
            <a:ext cx="4209151" cy="1005512"/>
          </a:xfrm>
        </p:spPr>
        <p:txBody>
          <a:bodyPr lIns="0" rIns="0" bIns="0">
            <a:noAutofit/>
          </a:bodyPr>
          <a:lstStyle>
            <a:lvl1pPr marL="0" indent="0">
              <a:spcBef>
                <a:spcPts val="0"/>
              </a:spcBef>
              <a:buNone/>
              <a:defRPr sz="1800">
                <a:solidFill>
                  <a:schemeClr val="accent2"/>
                </a:solidFill>
              </a:defRPr>
            </a:lvl1pPr>
            <a:lvl2pPr marL="0" indent="0">
              <a:spcBef>
                <a:spcPts val="0"/>
              </a:spcBef>
              <a:buNone/>
              <a:defRPr sz="1800">
                <a:solidFill>
                  <a:schemeClr val="accent2"/>
                </a:solidFill>
              </a:defRPr>
            </a:lvl2pPr>
            <a:lvl3pPr marL="0" indent="0">
              <a:spcBef>
                <a:spcPts val="0"/>
              </a:spcBef>
              <a:buNone/>
              <a:defRPr sz="1800">
                <a:solidFill>
                  <a:schemeClr val="accent2"/>
                </a:solidFill>
              </a:defRPr>
            </a:lvl3pPr>
            <a:lvl4pPr marL="0" indent="0">
              <a:spcBef>
                <a:spcPts val="0"/>
              </a:spcBef>
              <a:buNone/>
              <a:defRPr sz="1800">
                <a:solidFill>
                  <a:schemeClr val="accent2"/>
                </a:solidFill>
              </a:defRPr>
            </a:lvl4pPr>
            <a:lvl5pPr marL="0" indent="0">
              <a:spcBef>
                <a:spcPts val="0"/>
              </a:spcBef>
              <a:buNone/>
              <a:defRPr sz="1800">
                <a:solidFill>
                  <a:schemeClr val="accent2"/>
                </a:solidFill>
              </a:defRPr>
            </a:lvl5pPr>
            <a:lvl6pPr marL="0" indent="0">
              <a:spcBef>
                <a:spcPts val="0"/>
              </a:spcBef>
              <a:buNone/>
              <a:defRPr sz="1800">
                <a:solidFill>
                  <a:schemeClr val="accent2"/>
                </a:solidFill>
              </a:defRPr>
            </a:lvl6pPr>
            <a:lvl7pPr marL="0" indent="0">
              <a:spcBef>
                <a:spcPts val="0"/>
              </a:spcBef>
              <a:buNone/>
              <a:defRPr sz="1800">
                <a:solidFill>
                  <a:schemeClr val="accent2"/>
                </a:solidFill>
              </a:defRPr>
            </a:lvl7pPr>
            <a:lvl8pPr marL="0" indent="0">
              <a:spcBef>
                <a:spcPts val="0"/>
              </a:spcBef>
              <a:buNone/>
              <a:defRPr sz="1800">
                <a:solidFill>
                  <a:schemeClr val="accent2"/>
                </a:solidFill>
              </a:defRPr>
            </a:lvl8pPr>
            <a:lvl9pPr marL="0" indent="0">
              <a:spcBef>
                <a:spcPts val="0"/>
              </a:spcBef>
              <a:buNone/>
              <a:defRPr sz="1800">
                <a:solidFill>
                  <a:schemeClr val="accent2"/>
                </a:solidFill>
              </a:defRPr>
            </a:lvl9pPr>
          </a:lstStyle>
          <a:p>
            <a:pPr lvl="0"/>
            <a:r>
              <a:t>Attribution</a:t>
            </a:r>
            <a:br>
              <a:rPr/>
            </a:br>
            <a:r>
              <a:t>COMPANY NAME ALL CAPS</a:t>
            </a:r>
          </a:p>
        </p:txBody>
      </p:sp>
      <p:sp>
        <p:nvSpPr>
          <p:cNvPr id="6" name="Picture Placeholder 6">
            <a:extLst>
              <a:ext uri="{FF2B5EF4-FFF2-40B4-BE49-F238E27FC236}">
                <a16:creationId xmlns:a16="http://schemas.microsoft.com/office/drawing/2014/main" id="{BEB275C3-6B35-416E-B689-84E5587BF946}"/>
              </a:ext>
            </a:extLst>
          </p:cNvPr>
          <p:cNvSpPr>
            <a:spLocks noGrp="1"/>
          </p:cNvSpPr>
          <p:nvPr>
            <p:ph type="pic" sz="quarter" idx="13"/>
          </p:nvPr>
        </p:nvSpPr>
        <p:spPr bwMode="ltGray">
          <a:xfrm>
            <a:off x="0" y="0"/>
            <a:ext cx="7315200" cy="6858000"/>
          </a:xfrm>
          <a:solidFill>
            <a:srgbClr val="D3EAF5"/>
          </a:solidFill>
          <a:effectLst>
            <a:innerShdw dist="215900">
              <a:srgbClr val="FFFFFF">
                <a:alpha val="50000"/>
              </a:srgbClr>
            </a:innerShdw>
          </a:effectLst>
        </p:spPr>
        <p:txBody>
          <a:bodyPr tIns="2560320">
            <a:noAutofit/>
          </a:bodyPr>
          <a:lstStyle>
            <a:lvl1pPr marL="0" indent="0" algn="ctr">
              <a:buNone/>
              <a:defRPr sz="1800"/>
            </a:lvl1pPr>
          </a:lstStyle>
          <a:p>
            <a:endParaRPr/>
          </a:p>
        </p:txBody>
      </p:sp>
      <p:grpSp>
        <p:nvGrpSpPr>
          <p:cNvPr id="9" name="Group 8">
            <a:extLst>
              <a:ext uri="{FF2B5EF4-FFF2-40B4-BE49-F238E27FC236}">
                <a16:creationId xmlns:a16="http://schemas.microsoft.com/office/drawing/2014/main" id="{12073BEE-D51B-439F-966B-9C0FF9DD58C6}"/>
              </a:ext>
            </a:extLst>
          </p:cNvPr>
          <p:cNvGrpSpPr/>
          <p:nvPr/>
        </p:nvGrpSpPr>
        <p:grpSpPr>
          <a:xfrm>
            <a:off x="7639949" y="985263"/>
            <a:ext cx="327766" cy="327766"/>
            <a:chOff x="7634878" y="762000"/>
            <a:chExt cx="381000" cy="381000"/>
          </a:xfrm>
        </p:grpSpPr>
        <p:sp>
          <p:nvSpPr>
            <p:cNvPr id="10" name="Rectangle 9">
              <a:extLst>
                <a:ext uri="{FF2B5EF4-FFF2-40B4-BE49-F238E27FC236}">
                  <a16:creationId xmlns:a16="http://schemas.microsoft.com/office/drawing/2014/main" id="{2341C428-14B1-4B5E-B47E-731ACC055E61}"/>
                </a:ext>
              </a:extLst>
            </p:cNvPr>
            <p:cNvSpPr/>
            <p:nvPr/>
          </p:nvSpPr>
          <p:spPr>
            <a:xfrm>
              <a:off x="7634878" y="762000"/>
              <a:ext cx="381000" cy="381000"/>
            </a:xfrm>
            <a:prstGeom prst="rect">
              <a:avLst/>
            </a:prstGeom>
            <a:solidFill>
              <a:srgbClr val="01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T2O] TextBox 999">
              <a:extLst>
                <a:ext uri="{FF2B5EF4-FFF2-40B4-BE49-F238E27FC236}">
                  <a16:creationId xmlns:a16="http://schemas.microsoft.com/office/drawing/2014/main" id="{F08A5430-762D-484A-9768-80F9C85471E8}"/>
                </a:ext>
              </a:extLst>
            </p:cNvPr>
            <p:cNvSpPr/>
            <p:nvPr/>
          </p:nvSpPr>
          <p:spPr>
            <a:xfrm>
              <a:off x="7709279" y="824779"/>
              <a:ext cx="231725" cy="214313"/>
            </a:xfrm>
            <a:custGeom>
              <a:avLst/>
              <a:gdLst/>
              <a:ahLst/>
              <a:cxnLst/>
              <a:rect l="l" t="t" r="r" b="b"/>
              <a:pathLst>
                <a:path w="231725" h="214313">
                  <a:moveTo>
                    <a:pt x="212080" y="0"/>
                  </a:moveTo>
                  <a:lnTo>
                    <a:pt x="231725" y="31254"/>
                  </a:lnTo>
                  <a:cubicBezTo>
                    <a:pt x="215354" y="38100"/>
                    <a:pt x="203299" y="48295"/>
                    <a:pt x="195560" y="61838"/>
                  </a:cubicBezTo>
                  <a:cubicBezTo>
                    <a:pt x="187821" y="75382"/>
                    <a:pt x="183505" y="95102"/>
                    <a:pt x="182612" y="120998"/>
                  </a:cubicBezTo>
                  <a:lnTo>
                    <a:pt x="224582" y="120998"/>
                  </a:lnTo>
                  <a:lnTo>
                    <a:pt x="224582" y="214313"/>
                  </a:lnTo>
                  <a:lnTo>
                    <a:pt x="138410" y="214313"/>
                  </a:lnTo>
                  <a:lnTo>
                    <a:pt x="138410" y="140643"/>
                  </a:lnTo>
                  <a:cubicBezTo>
                    <a:pt x="138410" y="100757"/>
                    <a:pt x="143173" y="71884"/>
                    <a:pt x="152698" y="54025"/>
                  </a:cubicBezTo>
                  <a:cubicBezTo>
                    <a:pt x="165199" y="30212"/>
                    <a:pt x="184993" y="12204"/>
                    <a:pt x="212080" y="0"/>
                  </a:cubicBezTo>
                  <a:close/>
                  <a:moveTo>
                    <a:pt x="73670" y="0"/>
                  </a:moveTo>
                  <a:lnTo>
                    <a:pt x="93315" y="31254"/>
                  </a:lnTo>
                  <a:cubicBezTo>
                    <a:pt x="76944" y="38100"/>
                    <a:pt x="64889" y="48295"/>
                    <a:pt x="57150" y="61838"/>
                  </a:cubicBezTo>
                  <a:cubicBezTo>
                    <a:pt x="49411" y="75382"/>
                    <a:pt x="45095" y="95102"/>
                    <a:pt x="44202" y="120998"/>
                  </a:cubicBezTo>
                  <a:lnTo>
                    <a:pt x="86171" y="120998"/>
                  </a:lnTo>
                  <a:lnTo>
                    <a:pt x="86171" y="214313"/>
                  </a:lnTo>
                  <a:lnTo>
                    <a:pt x="0" y="214313"/>
                  </a:lnTo>
                  <a:lnTo>
                    <a:pt x="0" y="140643"/>
                  </a:lnTo>
                  <a:cubicBezTo>
                    <a:pt x="0" y="100757"/>
                    <a:pt x="4762" y="71884"/>
                    <a:pt x="14287" y="54025"/>
                  </a:cubicBezTo>
                  <a:cubicBezTo>
                    <a:pt x="26789" y="30212"/>
                    <a:pt x="46583" y="12204"/>
                    <a:pt x="7367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Text Placeholder 9">
            <a:extLst>
              <a:ext uri="{FF2B5EF4-FFF2-40B4-BE49-F238E27FC236}">
                <a16:creationId xmlns:a16="http://schemas.microsoft.com/office/drawing/2014/main" id="{A54159EA-89E9-4CCC-BBF5-85BA2C45AFD1}"/>
              </a:ext>
            </a:extLst>
          </p:cNvPr>
          <p:cNvSpPr>
            <a:spLocks noGrp="1"/>
          </p:cNvSpPr>
          <p:nvPr>
            <p:ph type="body" sz="quarter" idx="15" hasCustomPrompt="1"/>
          </p:nvPr>
        </p:nvSpPr>
        <p:spPr>
          <a:xfrm>
            <a:off x="7639948" y="1371600"/>
            <a:ext cx="4209152" cy="1371600"/>
          </a:xfrm>
        </p:spPr>
        <p:txBody>
          <a:bodyPr>
            <a:noAutofit/>
          </a:bodyPr>
          <a:lstStyle>
            <a:lvl1pPr marL="0" indent="0">
              <a:lnSpc>
                <a:spcPct val="120000"/>
              </a:lnSpc>
              <a:spcBef>
                <a:spcPts val="0"/>
              </a:spcBef>
              <a:buNone/>
              <a:defRPr sz="2400"/>
            </a:lvl1pPr>
            <a:lvl2pPr marL="0" indent="0">
              <a:lnSpc>
                <a:spcPct val="120000"/>
              </a:lnSpc>
              <a:spcBef>
                <a:spcPts val="0"/>
              </a:spcBef>
              <a:buNone/>
              <a:defRPr sz="2400"/>
            </a:lvl2pPr>
            <a:lvl3pPr marL="0" indent="0">
              <a:lnSpc>
                <a:spcPct val="120000"/>
              </a:lnSpc>
              <a:spcBef>
                <a:spcPts val="0"/>
              </a:spcBef>
              <a:buNone/>
              <a:defRPr sz="2400"/>
            </a:lvl3pPr>
            <a:lvl4pPr marL="0" indent="0">
              <a:lnSpc>
                <a:spcPct val="120000"/>
              </a:lnSpc>
              <a:spcBef>
                <a:spcPts val="0"/>
              </a:spcBef>
              <a:buNone/>
              <a:defRPr sz="2400"/>
            </a:lvl4pPr>
            <a:lvl5pPr marL="0" indent="0">
              <a:lnSpc>
                <a:spcPct val="120000"/>
              </a:lnSpc>
              <a:spcBef>
                <a:spcPts val="0"/>
              </a:spcBef>
              <a:buNone/>
              <a:defRPr sz="2400"/>
            </a:lvl5pPr>
            <a:lvl6pPr marL="0" indent="0">
              <a:lnSpc>
                <a:spcPct val="120000"/>
              </a:lnSpc>
              <a:spcBef>
                <a:spcPts val="0"/>
              </a:spcBef>
              <a:buNone/>
              <a:defRPr sz="2400"/>
            </a:lvl6pPr>
            <a:lvl7pPr marL="0" indent="0">
              <a:lnSpc>
                <a:spcPct val="120000"/>
              </a:lnSpc>
              <a:spcBef>
                <a:spcPts val="0"/>
              </a:spcBef>
              <a:buNone/>
              <a:defRPr sz="2400"/>
            </a:lvl7pPr>
            <a:lvl8pPr marL="0" indent="0">
              <a:lnSpc>
                <a:spcPct val="120000"/>
              </a:lnSpc>
              <a:spcBef>
                <a:spcPts val="0"/>
              </a:spcBef>
              <a:buNone/>
              <a:defRPr sz="2400"/>
            </a:lvl8pPr>
            <a:lvl9pPr marL="0" indent="0">
              <a:lnSpc>
                <a:spcPct val="120000"/>
              </a:lnSpc>
              <a:spcBef>
                <a:spcPts val="0"/>
              </a:spcBef>
              <a:buNone/>
              <a:defRPr sz="2400"/>
            </a:lvl9pPr>
          </a:lstStyle>
          <a:p>
            <a:pPr lvl="0"/>
            <a:r>
              <a:t>Click to add quoted statement. Move closing quotemark to end of statement as needed.</a:t>
            </a:r>
          </a:p>
        </p:txBody>
      </p:sp>
      <p:sp>
        <p:nvSpPr>
          <p:cNvPr id="18" name="Table Placeholder 17">
            <a:extLst>
              <a:ext uri="{FF2B5EF4-FFF2-40B4-BE49-F238E27FC236}">
                <a16:creationId xmlns:a16="http://schemas.microsoft.com/office/drawing/2014/main" id="{96B7A94A-66A8-4D2D-BB95-716EC5604730}"/>
              </a:ext>
            </a:extLst>
          </p:cNvPr>
          <p:cNvSpPr>
            <a:spLocks noGrp="1"/>
          </p:cNvSpPr>
          <p:nvPr>
            <p:ph type="tbl" sz="quarter" idx="17"/>
          </p:nvPr>
        </p:nvSpPr>
        <p:spPr>
          <a:xfrm>
            <a:off x="11571987" y="2290238"/>
            <a:ext cx="338328" cy="338328"/>
          </a:xfrm>
          <a:blipFill>
            <a:blip r:embed="rId2"/>
            <a:stretch>
              <a:fillRect/>
            </a:stretch>
          </a:blipFill>
          <a:ln>
            <a:noFill/>
          </a:ln>
        </p:spPr>
        <p:txBody>
          <a:bodyPr>
            <a:normAutofit/>
          </a:bodyPr>
          <a:lstStyle>
            <a:lvl1pPr marL="0" indent="0">
              <a:buNone/>
              <a:defRPr sz="200">
                <a:solidFill>
                  <a:srgbClr val="FFFFFF">
                    <a:alpha val="0"/>
                  </a:srgbClr>
                </a:solidFill>
              </a:defRPr>
            </a:lvl1pPr>
          </a:lstStyle>
          <a:p>
            <a:endParaRPr/>
          </a:p>
        </p:txBody>
      </p:sp>
    </p:spTree>
    <p:extLst>
      <p:ext uri="{BB962C8B-B14F-4D97-AF65-F5344CB8AC3E}">
        <p14:creationId xmlns:p14="http://schemas.microsoft.com/office/powerpoint/2010/main" val="73336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Picture with Quote Below">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7BEC2494-0606-4BF3-BD2C-2A01504E9FF9}"/>
              </a:ext>
            </a:extLst>
          </p:cNvPr>
          <p:cNvSpPr>
            <a:spLocks noGrp="1"/>
          </p:cNvSpPr>
          <p:nvPr>
            <p:ph type="pic" sz="quarter" idx="13"/>
          </p:nvPr>
        </p:nvSpPr>
        <p:spPr bwMode="ltGray">
          <a:xfrm>
            <a:off x="-7620" y="0"/>
            <a:ext cx="12207240" cy="3886200"/>
          </a:xfrm>
          <a:solidFill>
            <a:srgbClr val="D3EAF5"/>
          </a:solidFill>
          <a:effectLst>
            <a:innerShdw dist="215900" dir="5400000">
              <a:srgbClr val="FFFFFF">
                <a:alpha val="50000"/>
              </a:srgbClr>
            </a:innerShdw>
          </a:effectLst>
        </p:spPr>
        <p:txBody>
          <a:bodyPr tIns="731520">
            <a:noAutofit/>
          </a:bodyPr>
          <a:lstStyle>
            <a:lvl1pPr marL="0" indent="0" algn="ctr">
              <a:buNone/>
              <a:defRPr sz="1800"/>
            </a:lvl1pPr>
          </a:lstStyle>
          <a:p>
            <a:endParaRPr/>
          </a:p>
        </p:txBody>
      </p:sp>
      <p:sp>
        <p:nvSpPr>
          <p:cNvPr id="7" name="Text Placeholder 9">
            <a:extLst>
              <a:ext uri="{FF2B5EF4-FFF2-40B4-BE49-F238E27FC236}">
                <a16:creationId xmlns:a16="http://schemas.microsoft.com/office/drawing/2014/main" id="{8D61BBC8-88A2-47A9-9DEC-8057DA68F671}"/>
              </a:ext>
            </a:extLst>
          </p:cNvPr>
          <p:cNvSpPr>
            <a:spLocks noGrp="1"/>
          </p:cNvSpPr>
          <p:nvPr>
            <p:ph type="body" sz="quarter" idx="16" hasCustomPrompt="1"/>
          </p:nvPr>
        </p:nvSpPr>
        <p:spPr>
          <a:xfrm>
            <a:off x="774700" y="5385763"/>
            <a:ext cx="7239000" cy="592199"/>
          </a:xfrm>
        </p:spPr>
        <p:txBody>
          <a:bodyPr lIns="0" rIns="0" bIns="0">
            <a:noAutofit/>
          </a:bodyPr>
          <a:lstStyle>
            <a:lvl1pPr marL="0" indent="0">
              <a:spcBef>
                <a:spcPts val="0"/>
              </a:spcBef>
              <a:buNone/>
              <a:defRPr sz="1800">
                <a:solidFill>
                  <a:schemeClr val="accent2"/>
                </a:solidFill>
              </a:defRPr>
            </a:lvl1pPr>
            <a:lvl2pPr marL="0" indent="0">
              <a:spcBef>
                <a:spcPts val="0"/>
              </a:spcBef>
              <a:buNone/>
              <a:defRPr sz="1800">
                <a:solidFill>
                  <a:schemeClr val="accent2"/>
                </a:solidFill>
              </a:defRPr>
            </a:lvl2pPr>
            <a:lvl3pPr marL="0" indent="0">
              <a:spcBef>
                <a:spcPts val="0"/>
              </a:spcBef>
              <a:buNone/>
              <a:defRPr sz="1800">
                <a:solidFill>
                  <a:schemeClr val="accent2"/>
                </a:solidFill>
              </a:defRPr>
            </a:lvl3pPr>
            <a:lvl4pPr marL="0" indent="0">
              <a:spcBef>
                <a:spcPts val="0"/>
              </a:spcBef>
              <a:buNone/>
              <a:defRPr sz="1800">
                <a:solidFill>
                  <a:schemeClr val="accent2"/>
                </a:solidFill>
              </a:defRPr>
            </a:lvl4pPr>
            <a:lvl5pPr marL="0" indent="0">
              <a:spcBef>
                <a:spcPts val="0"/>
              </a:spcBef>
              <a:buNone/>
              <a:defRPr sz="1800">
                <a:solidFill>
                  <a:schemeClr val="accent2"/>
                </a:solidFill>
              </a:defRPr>
            </a:lvl5pPr>
            <a:lvl6pPr marL="0" indent="0">
              <a:spcBef>
                <a:spcPts val="0"/>
              </a:spcBef>
              <a:buNone/>
              <a:defRPr sz="1800">
                <a:solidFill>
                  <a:schemeClr val="accent2"/>
                </a:solidFill>
              </a:defRPr>
            </a:lvl6pPr>
            <a:lvl7pPr marL="0" indent="0">
              <a:spcBef>
                <a:spcPts val="0"/>
              </a:spcBef>
              <a:buNone/>
              <a:defRPr sz="1800">
                <a:solidFill>
                  <a:schemeClr val="accent2"/>
                </a:solidFill>
              </a:defRPr>
            </a:lvl7pPr>
            <a:lvl8pPr marL="0" indent="0">
              <a:spcBef>
                <a:spcPts val="0"/>
              </a:spcBef>
              <a:buNone/>
              <a:defRPr sz="1800">
                <a:solidFill>
                  <a:schemeClr val="accent2"/>
                </a:solidFill>
              </a:defRPr>
            </a:lvl8pPr>
            <a:lvl9pPr marL="0" indent="0">
              <a:spcBef>
                <a:spcPts val="0"/>
              </a:spcBef>
              <a:buNone/>
              <a:defRPr sz="1800">
                <a:solidFill>
                  <a:schemeClr val="accent2"/>
                </a:solidFill>
              </a:defRPr>
            </a:lvl9pPr>
          </a:lstStyle>
          <a:p>
            <a:pPr lvl="0"/>
            <a:r>
              <a:t>Attribution</a:t>
            </a:r>
            <a:br>
              <a:rPr/>
            </a:br>
            <a:r>
              <a:t>COMPANY NAME ALL CAPS</a:t>
            </a:r>
          </a:p>
        </p:txBody>
      </p:sp>
      <p:grpSp>
        <p:nvGrpSpPr>
          <p:cNvPr id="8" name="Group 7">
            <a:extLst>
              <a:ext uri="{FF2B5EF4-FFF2-40B4-BE49-F238E27FC236}">
                <a16:creationId xmlns:a16="http://schemas.microsoft.com/office/drawing/2014/main" id="{79757C34-93A2-4DF0-8B66-D6D77DE44760}"/>
              </a:ext>
            </a:extLst>
          </p:cNvPr>
          <p:cNvGrpSpPr/>
          <p:nvPr/>
        </p:nvGrpSpPr>
        <p:grpSpPr>
          <a:xfrm>
            <a:off x="342901" y="4255806"/>
            <a:ext cx="327766" cy="327766"/>
            <a:chOff x="7634878" y="762000"/>
            <a:chExt cx="381000" cy="381000"/>
          </a:xfrm>
        </p:grpSpPr>
        <p:sp>
          <p:nvSpPr>
            <p:cNvPr id="9" name="Rectangle 8">
              <a:extLst>
                <a:ext uri="{FF2B5EF4-FFF2-40B4-BE49-F238E27FC236}">
                  <a16:creationId xmlns:a16="http://schemas.microsoft.com/office/drawing/2014/main" id="{D7B0BF6C-2D13-4BA2-9244-240390575BD7}"/>
                </a:ext>
              </a:extLst>
            </p:cNvPr>
            <p:cNvSpPr/>
            <p:nvPr/>
          </p:nvSpPr>
          <p:spPr>
            <a:xfrm>
              <a:off x="7634878" y="762000"/>
              <a:ext cx="381000" cy="381000"/>
            </a:xfrm>
            <a:prstGeom prst="rect">
              <a:avLst/>
            </a:prstGeom>
            <a:solidFill>
              <a:srgbClr val="015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2O] TextBox 999">
              <a:extLst>
                <a:ext uri="{FF2B5EF4-FFF2-40B4-BE49-F238E27FC236}">
                  <a16:creationId xmlns:a16="http://schemas.microsoft.com/office/drawing/2014/main" id="{8B9929B7-4040-4F1A-B629-BAD5A66B9D07}"/>
                </a:ext>
              </a:extLst>
            </p:cNvPr>
            <p:cNvSpPr/>
            <p:nvPr/>
          </p:nvSpPr>
          <p:spPr>
            <a:xfrm>
              <a:off x="7709279" y="824779"/>
              <a:ext cx="231725" cy="214313"/>
            </a:xfrm>
            <a:custGeom>
              <a:avLst/>
              <a:gdLst/>
              <a:ahLst/>
              <a:cxnLst/>
              <a:rect l="l" t="t" r="r" b="b"/>
              <a:pathLst>
                <a:path w="231725" h="214313">
                  <a:moveTo>
                    <a:pt x="212080" y="0"/>
                  </a:moveTo>
                  <a:lnTo>
                    <a:pt x="231725" y="31254"/>
                  </a:lnTo>
                  <a:cubicBezTo>
                    <a:pt x="215354" y="38100"/>
                    <a:pt x="203299" y="48295"/>
                    <a:pt x="195560" y="61838"/>
                  </a:cubicBezTo>
                  <a:cubicBezTo>
                    <a:pt x="187821" y="75382"/>
                    <a:pt x="183505" y="95102"/>
                    <a:pt x="182612" y="120998"/>
                  </a:cubicBezTo>
                  <a:lnTo>
                    <a:pt x="224582" y="120998"/>
                  </a:lnTo>
                  <a:lnTo>
                    <a:pt x="224582" y="214313"/>
                  </a:lnTo>
                  <a:lnTo>
                    <a:pt x="138410" y="214313"/>
                  </a:lnTo>
                  <a:lnTo>
                    <a:pt x="138410" y="140643"/>
                  </a:lnTo>
                  <a:cubicBezTo>
                    <a:pt x="138410" y="100757"/>
                    <a:pt x="143173" y="71884"/>
                    <a:pt x="152698" y="54025"/>
                  </a:cubicBezTo>
                  <a:cubicBezTo>
                    <a:pt x="165199" y="30212"/>
                    <a:pt x="184993" y="12204"/>
                    <a:pt x="212080" y="0"/>
                  </a:cubicBezTo>
                  <a:close/>
                  <a:moveTo>
                    <a:pt x="73670" y="0"/>
                  </a:moveTo>
                  <a:lnTo>
                    <a:pt x="93315" y="31254"/>
                  </a:lnTo>
                  <a:cubicBezTo>
                    <a:pt x="76944" y="38100"/>
                    <a:pt x="64889" y="48295"/>
                    <a:pt x="57150" y="61838"/>
                  </a:cubicBezTo>
                  <a:cubicBezTo>
                    <a:pt x="49411" y="75382"/>
                    <a:pt x="45095" y="95102"/>
                    <a:pt x="44202" y="120998"/>
                  </a:cubicBezTo>
                  <a:lnTo>
                    <a:pt x="86171" y="120998"/>
                  </a:lnTo>
                  <a:lnTo>
                    <a:pt x="86171" y="214313"/>
                  </a:lnTo>
                  <a:lnTo>
                    <a:pt x="0" y="214313"/>
                  </a:lnTo>
                  <a:lnTo>
                    <a:pt x="0" y="140643"/>
                  </a:lnTo>
                  <a:cubicBezTo>
                    <a:pt x="0" y="100757"/>
                    <a:pt x="4762" y="71884"/>
                    <a:pt x="14287" y="54025"/>
                  </a:cubicBezTo>
                  <a:cubicBezTo>
                    <a:pt x="26789" y="30212"/>
                    <a:pt x="46583" y="12204"/>
                    <a:pt x="7367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1" name="Text Placeholder 9">
            <a:extLst>
              <a:ext uri="{FF2B5EF4-FFF2-40B4-BE49-F238E27FC236}">
                <a16:creationId xmlns:a16="http://schemas.microsoft.com/office/drawing/2014/main" id="{2BBD186B-BDC3-4770-A5F0-5B3B7A130326}"/>
              </a:ext>
            </a:extLst>
          </p:cNvPr>
          <p:cNvSpPr>
            <a:spLocks noGrp="1"/>
          </p:cNvSpPr>
          <p:nvPr>
            <p:ph type="body" sz="quarter" idx="15" hasCustomPrompt="1"/>
          </p:nvPr>
        </p:nvSpPr>
        <p:spPr>
          <a:xfrm>
            <a:off x="774700" y="4255806"/>
            <a:ext cx="7239000" cy="906744"/>
          </a:xfrm>
        </p:spPr>
        <p:txBody>
          <a:bodyPr lIns="0" rIns="0" bIns="0">
            <a:noAutofit/>
          </a:bodyPr>
          <a:lstStyle>
            <a:lvl1pPr marL="0" indent="0">
              <a:lnSpc>
                <a:spcPct val="120000"/>
              </a:lnSpc>
              <a:spcBef>
                <a:spcPts val="0"/>
              </a:spcBef>
              <a:buNone/>
              <a:defRPr sz="2400"/>
            </a:lvl1pPr>
            <a:lvl2pPr marL="0" indent="0">
              <a:lnSpc>
                <a:spcPct val="120000"/>
              </a:lnSpc>
              <a:spcBef>
                <a:spcPts val="0"/>
              </a:spcBef>
              <a:buNone/>
              <a:defRPr sz="2400"/>
            </a:lvl2pPr>
            <a:lvl3pPr marL="0" indent="0">
              <a:lnSpc>
                <a:spcPct val="120000"/>
              </a:lnSpc>
              <a:spcBef>
                <a:spcPts val="0"/>
              </a:spcBef>
              <a:buNone/>
              <a:defRPr sz="2400"/>
            </a:lvl3pPr>
            <a:lvl4pPr marL="0" indent="0">
              <a:lnSpc>
                <a:spcPct val="120000"/>
              </a:lnSpc>
              <a:spcBef>
                <a:spcPts val="0"/>
              </a:spcBef>
              <a:buNone/>
              <a:defRPr sz="2400"/>
            </a:lvl4pPr>
            <a:lvl5pPr marL="0" indent="0">
              <a:lnSpc>
                <a:spcPct val="120000"/>
              </a:lnSpc>
              <a:spcBef>
                <a:spcPts val="0"/>
              </a:spcBef>
              <a:buNone/>
              <a:defRPr sz="2400"/>
            </a:lvl5pPr>
            <a:lvl6pPr marL="0" indent="0">
              <a:lnSpc>
                <a:spcPct val="120000"/>
              </a:lnSpc>
              <a:spcBef>
                <a:spcPts val="0"/>
              </a:spcBef>
              <a:buNone/>
              <a:defRPr sz="2400"/>
            </a:lvl6pPr>
            <a:lvl7pPr marL="0" indent="0">
              <a:lnSpc>
                <a:spcPct val="120000"/>
              </a:lnSpc>
              <a:spcBef>
                <a:spcPts val="0"/>
              </a:spcBef>
              <a:buNone/>
              <a:defRPr sz="2400"/>
            </a:lvl7pPr>
            <a:lvl8pPr marL="0" indent="0">
              <a:lnSpc>
                <a:spcPct val="120000"/>
              </a:lnSpc>
              <a:spcBef>
                <a:spcPts val="0"/>
              </a:spcBef>
              <a:buNone/>
              <a:defRPr sz="2400"/>
            </a:lvl8pPr>
            <a:lvl9pPr marL="0" indent="0">
              <a:lnSpc>
                <a:spcPct val="120000"/>
              </a:lnSpc>
              <a:spcBef>
                <a:spcPts val="0"/>
              </a:spcBef>
              <a:buNone/>
              <a:defRPr sz="2400"/>
            </a:lvl9pPr>
          </a:lstStyle>
          <a:p>
            <a:pPr lvl="0"/>
            <a:r>
              <a:t>Click to add quoted statement. Move closing quotemark to end of statement as needed.</a:t>
            </a:r>
          </a:p>
        </p:txBody>
      </p:sp>
      <p:sp>
        <p:nvSpPr>
          <p:cNvPr id="12" name="Table Placeholder 17">
            <a:extLst>
              <a:ext uri="{FF2B5EF4-FFF2-40B4-BE49-F238E27FC236}">
                <a16:creationId xmlns:a16="http://schemas.microsoft.com/office/drawing/2014/main" id="{531E3A2C-1F60-4822-ABDC-5796A9129E1F}"/>
              </a:ext>
            </a:extLst>
          </p:cNvPr>
          <p:cNvSpPr>
            <a:spLocks noGrp="1"/>
          </p:cNvSpPr>
          <p:nvPr>
            <p:ph type="tbl" sz="quarter" idx="17"/>
          </p:nvPr>
        </p:nvSpPr>
        <p:spPr>
          <a:xfrm>
            <a:off x="6567289" y="4708225"/>
            <a:ext cx="338328" cy="338328"/>
          </a:xfrm>
          <a:blipFill>
            <a:blip r:embed="rId2"/>
            <a:stretch>
              <a:fillRect/>
            </a:stretch>
          </a:blipFill>
          <a:ln>
            <a:noFill/>
          </a:ln>
        </p:spPr>
        <p:txBody>
          <a:bodyPr>
            <a:normAutofit/>
          </a:bodyPr>
          <a:lstStyle>
            <a:lvl1pPr marL="0" indent="0">
              <a:buNone/>
              <a:defRPr sz="200">
                <a:solidFill>
                  <a:srgbClr val="FFFFFF">
                    <a:alpha val="0"/>
                  </a:srgbClr>
                </a:solidFill>
              </a:defRPr>
            </a:lvl1pPr>
          </a:lstStyle>
          <a:p>
            <a:endParaRPr/>
          </a:p>
        </p:txBody>
      </p:sp>
    </p:spTree>
    <p:extLst>
      <p:ext uri="{BB962C8B-B14F-4D97-AF65-F5344CB8AC3E}">
        <p14:creationId xmlns:p14="http://schemas.microsoft.com/office/powerpoint/2010/main" val="165685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cSld name="Quote Overlay Righ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62D543CC-EE4D-413B-8724-1F68D4DC1AD5}"/>
              </a:ext>
            </a:extLst>
          </p:cNvPr>
          <p:cNvSpPr>
            <a:spLocks noGrp="1"/>
          </p:cNvSpPr>
          <p:nvPr>
            <p:ph type="pic" sz="quarter" idx="10"/>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6" name="Text Placeholder 9">
            <a:extLst>
              <a:ext uri="{FF2B5EF4-FFF2-40B4-BE49-F238E27FC236}">
                <a16:creationId xmlns:a16="http://schemas.microsoft.com/office/drawing/2014/main" id="{5AACFD9C-D0CD-4152-B8F3-D2ECF1C80C8A}"/>
              </a:ext>
            </a:extLst>
          </p:cNvPr>
          <p:cNvSpPr>
            <a:spLocks noGrp="1"/>
          </p:cNvSpPr>
          <p:nvPr>
            <p:ph type="body" sz="quarter" idx="15" hasCustomPrompt="1"/>
          </p:nvPr>
        </p:nvSpPr>
        <p:spPr>
          <a:xfrm>
            <a:off x="6959920" y="904875"/>
            <a:ext cx="5232080" cy="2295525"/>
          </a:xfrm>
          <a:gradFill>
            <a:gsLst>
              <a:gs pos="0">
                <a:srgbClr val="FFFFFF"/>
              </a:gs>
              <a:gs pos="100000">
                <a:srgbClr val="FFFFFF">
                  <a:alpha val="83000"/>
                </a:srgbClr>
              </a:gs>
            </a:gsLst>
            <a:lin ang="0" scaled="1"/>
          </a:gradFill>
          <a:effectLst>
            <a:outerShdw dist="215900" dir="10800000" algn="r" rotWithShape="0">
              <a:schemeClr val="bg1">
                <a:alpha val="50000"/>
              </a:schemeClr>
            </a:outerShdw>
          </a:effectLst>
        </p:spPr>
        <p:txBody>
          <a:bodyPr lIns="548640" tIns="182880" rIns="365760" bIns="182880">
            <a:noAutofit/>
          </a:bodyPr>
          <a:lstStyle>
            <a:lvl1pPr marL="0" indent="0">
              <a:lnSpc>
                <a:spcPct val="120000"/>
              </a:lnSpc>
              <a:spcBef>
                <a:spcPts val="0"/>
              </a:spcBef>
              <a:spcAft>
                <a:spcPts val="600"/>
              </a:spcAft>
              <a:buFont typeface="Arial" panose="020B0604020202020204" pitchFamily="34" charset="0"/>
              <a:buChar char="​"/>
              <a:defRPr sz="2400"/>
            </a:lvl1pPr>
            <a:lvl2pPr marL="0" indent="0">
              <a:spcBef>
                <a:spcPts val="0"/>
              </a:spcBef>
              <a:buFont typeface="Arial" panose="020B0604020202020204" pitchFamily="34" charset="0"/>
              <a:buChar char="​"/>
              <a:defRPr sz="1800">
                <a:solidFill>
                  <a:schemeClr val="accent2"/>
                </a:solidFill>
              </a:defRPr>
            </a:lvl2pPr>
            <a:lvl3pPr marL="0" indent="0">
              <a:spcBef>
                <a:spcPts val="0"/>
              </a:spcBef>
              <a:buFont typeface="Arial" panose="020B0604020202020204" pitchFamily="34" charset="0"/>
              <a:buNone/>
              <a:defRPr sz="1800">
                <a:solidFill>
                  <a:schemeClr val="accent2"/>
                </a:solidFill>
              </a:defRPr>
            </a:lvl3pPr>
            <a:lvl4pPr marL="0" indent="0">
              <a:spcBef>
                <a:spcPts val="0"/>
              </a:spcBef>
              <a:buFont typeface="Arial" panose="020B0604020202020204" pitchFamily="34" charset="0"/>
              <a:buChar char="​"/>
              <a:defRPr sz="1800">
                <a:solidFill>
                  <a:schemeClr val="accent2"/>
                </a:solidFill>
              </a:defRPr>
            </a:lvl4pPr>
            <a:lvl5pPr marL="0" indent="0">
              <a:spcBef>
                <a:spcPts val="0"/>
              </a:spcBef>
              <a:buFont typeface="Arial" panose="020B0604020202020204" pitchFamily="34" charset="0"/>
              <a:buChar char="​"/>
              <a:defRPr sz="1800">
                <a:solidFill>
                  <a:schemeClr val="accent2"/>
                </a:solidFill>
              </a:defRPr>
            </a:lvl5pPr>
            <a:lvl6pPr marL="0" indent="0">
              <a:spcBef>
                <a:spcPts val="0"/>
              </a:spcBef>
              <a:buFont typeface="Arial" panose="020B0604020202020204" pitchFamily="34" charset="0"/>
              <a:buChar char="​"/>
              <a:defRPr sz="1800">
                <a:solidFill>
                  <a:schemeClr val="accent2"/>
                </a:solidFill>
              </a:defRPr>
            </a:lvl6pPr>
            <a:lvl7pPr marL="0" indent="0">
              <a:spcBef>
                <a:spcPts val="0"/>
              </a:spcBef>
              <a:buFont typeface="Arial" panose="020B0604020202020204" pitchFamily="34" charset="0"/>
              <a:buChar char="​"/>
              <a:defRPr sz="1800">
                <a:solidFill>
                  <a:schemeClr val="accent2"/>
                </a:solidFill>
              </a:defRPr>
            </a:lvl7pPr>
            <a:lvl8pPr marL="0" indent="0">
              <a:spcBef>
                <a:spcPts val="0"/>
              </a:spcBef>
              <a:buFont typeface="Arial" panose="020B0604020202020204" pitchFamily="34" charset="0"/>
              <a:buChar char="​"/>
              <a:defRPr sz="1800">
                <a:solidFill>
                  <a:schemeClr val="accent2"/>
                </a:solidFill>
              </a:defRPr>
            </a:lvl8pPr>
            <a:lvl9pPr marL="0" indent="0">
              <a:spcBef>
                <a:spcPts val="0"/>
              </a:spcBef>
              <a:buFont typeface="Arial" panose="020B0604020202020204" pitchFamily="34" charset="0"/>
              <a:buChar char="​"/>
              <a:defRPr sz="1800">
                <a:solidFill>
                  <a:schemeClr val="accent2"/>
                </a:solidFill>
              </a:defRPr>
            </a:lvl9pPr>
          </a:lstStyle>
          <a:p>
            <a:pPr lvl="0"/>
            <a:r>
              <a:t>Click to add quoted statement. Move closing quotemark to end of statement as needed.</a:t>
            </a:r>
          </a:p>
          <a:p>
            <a:pPr lvl="1"/>
            <a:r>
              <a:t>Attribution</a:t>
            </a:r>
          </a:p>
          <a:p>
            <a:pPr lvl="1"/>
            <a:r>
              <a:t>COMPANY NAME ALL CAPS</a:t>
            </a:r>
          </a:p>
        </p:txBody>
      </p:sp>
      <p:sp>
        <p:nvSpPr>
          <p:cNvPr id="12" name="Table Placeholder 17">
            <a:extLst>
              <a:ext uri="{FF2B5EF4-FFF2-40B4-BE49-F238E27FC236}">
                <a16:creationId xmlns:a16="http://schemas.microsoft.com/office/drawing/2014/main" id="{2D6AE022-F166-42D7-AD23-60EDC4C7648A}"/>
              </a:ext>
            </a:extLst>
          </p:cNvPr>
          <p:cNvSpPr>
            <a:spLocks noGrp="1"/>
          </p:cNvSpPr>
          <p:nvPr>
            <p:ph type="tbl" sz="quarter" idx="18"/>
          </p:nvPr>
        </p:nvSpPr>
        <p:spPr>
          <a:xfrm>
            <a:off x="10831322" y="1989836"/>
            <a:ext cx="338328" cy="338328"/>
          </a:xfrm>
          <a:blipFill>
            <a:blip r:embed="rId2"/>
            <a:stretch>
              <a:fillRect/>
            </a:stretch>
          </a:blipFill>
          <a:ln>
            <a:noFill/>
          </a:ln>
        </p:spPr>
        <p:txBody>
          <a:bodyPr>
            <a:normAutofit/>
          </a:bodyPr>
          <a:lstStyle>
            <a:lvl1pPr marL="0" indent="0">
              <a:buNone/>
              <a:defRPr sz="200">
                <a:solidFill>
                  <a:srgbClr val="FFFFFF">
                    <a:alpha val="0"/>
                  </a:srgbClr>
                </a:solidFill>
              </a:defRPr>
            </a:lvl1pPr>
          </a:lstStyle>
          <a:p>
            <a:endParaRPr/>
          </a:p>
        </p:txBody>
      </p:sp>
      <p:sp>
        <p:nvSpPr>
          <p:cNvPr id="14" name="Table Placeholder 17">
            <a:extLst>
              <a:ext uri="{FF2B5EF4-FFF2-40B4-BE49-F238E27FC236}">
                <a16:creationId xmlns:a16="http://schemas.microsoft.com/office/drawing/2014/main" id="{A83CDE44-2320-42D5-9029-DE699DC9AC8C}"/>
              </a:ext>
            </a:extLst>
          </p:cNvPr>
          <p:cNvSpPr>
            <a:spLocks noGrp="1"/>
          </p:cNvSpPr>
          <p:nvPr>
            <p:ph type="tbl" sz="quarter" idx="19"/>
          </p:nvPr>
        </p:nvSpPr>
        <p:spPr>
          <a:xfrm>
            <a:off x="7103872" y="1100836"/>
            <a:ext cx="338328" cy="338328"/>
          </a:xfrm>
          <a:blipFill>
            <a:blip r:embed="rId3"/>
            <a:stretch>
              <a:fillRect/>
            </a:stretch>
          </a:blipFill>
          <a:ln>
            <a:noFill/>
          </a:ln>
        </p:spPr>
        <p:txBody>
          <a:bodyPr>
            <a:normAutofit/>
          </a:bodyPr>
          <a:lstStyle>
            <a:lvl1pPr marL="0" indent="0">
              <a:buNone/>
              <a:defRPr sz="200">
                <a:solidFill>
                  <a:srgbClr val="FFFFFF">
                    <a:alpha val="0"/>
                  </a:srgbClr>
                </a:solidFill>
              </a:defRPr>
            </a:lvl1pPr>
          </a:lstStyle>
          <a:p>
            <a:endParaRPr/>
          </a:p>
        </p:txBody>
      </p:sp>
      <p:sp>
        <p:nvSpPr>
          <p:cNvPr id="11" name="TextBox 10">
            <a:extLst>
              <a:ext uri="{FF2B5EF4-FFF2-40B4-BE49-F238E27FC236}">
                <a16:creationId xmlns:a16="http://schemas.microsoft.com/office/drawing/2014/main" id="{49E642E3-D656-4840-A1AA-5E8DC208C080}"/>
              </a:ext>
            </a:extLst>
          </p:cNvPr>
          <p:cNvSpPr txBox="1"/>
          <p:nvPr userDrawn="1"/>
        </p:nvSpPr>
        <p:spPr>
          <a:xfrm>
            <a:off x="7136426" y="6625591"/>
            <a:ext cx="4804114" cy="8643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tx1">
                    <a:lumMod val="75000"/>
                    <a:lumOff val="25000"/>
                  </a:schemeClr>
                </a:solidFill>
              </a:rPr>
              <a:t>Copyright © </a:t>
            </a:r>
            <a:r>
              <a:rPr lang="en-US" sz="800">
                <a:solidFill>
                  <a:schemeClr val="tx1">
                    <a:lumMod val="75000"/>
                    <a:lumOff val="25000"/>
                  </a:schemeClr>
                </a:solidFill>
              </a:rPr>
              <a:t>2022</a:t>
            </a:r>
            <a:r>
              <a:rPr sz="800">
                <a:solidFill>
                  <a:schemeClr val="tx1">
                    <a:lumMod val="75000"/>
                    <a:lumOff val="25000"/>
                  </a:schemeClr>
                </a:solidFill>
              </a:rPr>
              <a:t> Boeing. All rights reserved.  |   BOEING PROPRIETARY  |</a:t>
            </a:r>
            <a:r>
              <a:rPr lang="en-US" sz="800">
                <a:solidFill>
                  <a:schemeClr val="tx1">
                    <a:lumMod val="75000"/>
                    <a:lumOff val="25000"/>
                  </a:schemeClr>
                </a:solidFill>
              </a:rPr>
              <a:t>   CSM-PM&amp;A   |   01JAN21  </a:t>
            </a:r>
            <a:endParaRPr sz="800">
              <a:solidFill>
                <a:schemeClr val="tx1">
                  <a:lumMod val="75000"/>
                  <a:lumOff val="25000"/>
                </a:schemeClr>
              </a:solidFill>
            </a:endParaRPr>
          </a:p>
        </p:txBody>
      </p:sp>
    </p:spTree>
    <p:extLst>
      <p:ext uri="{BB962C8B-B14F-4D97-AF65-F5344CB8AC3E}">
        <p14:creationId xmlns:p14="http://schemas.microsoft.com/office/powerpoint/2010/main" val="224164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Quote Overlay Left">
    <p:spTree>
      <p:nvGrpSpPr>
        <p:cNvPr id="1" name=""/>
        <p:cNvGrpSpPr/>
        <p:nvPr/>
      </p:nvGrpSpPr>
      <p:grpSpPr>
        <a:xfrm>
          <a:off x="0" y="0"/>
          <a:ext cx="0" cy="0"/>
          <a:chOff x="0" y="0"/>
          <a:chExt cx="0" cy="0"/>
        </a:xfrm>
      </p:grpSpPr>
      <p:sp>
        <p:nvSpPr>
          <p:cNvPr id="15" name="Picture Placeholder 6">
            <a:extLst>
              <a:ext uri="{FF2B5EF4-FFF2-40B4-BE49-F238E27FC236}">
                <a16:creationId xmlns:a16="http://schemas.microsoft.com/office/drawing/2014/main" id="{62D543CC-EE4D-413B-8724-1F68D4DC1AD5}"/>
              </a:ext>
            </a:extLst>
          </p:cNvPr>
          <p:cNvSpPr>
            <a:spLocks noGrp="1"/>
          </p:cNvSpPr>
          <p:nvPr>
            <p:ph type="pic" sz="quarter" idx="10"/>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6" name="Text Placeholder 9">
            <a:extLst>
              <a:ext uri="{FF2B5EF4-FFF2-40B4-BE49-F238E27FC236}">
                <a16:creationId xmlns:a16="http://schemas.microsoft.com/office/drawing/2014/main" id="{5AACFD9C-D0CD-4152-B8F3-D2ECF1C80C8A}"/>
              </a:ext>
            </a:extLst>
          </p:cNvPr>
          <p:cNvSpPr>
            <a:spLocks noGrp="1"/>
          </p:cNvSpPr>
          <p:nvPr>
            <p:ph type="body" sz="quarter" idx="15" hasCustomPrompt="1"/>
          </p:nvPr>
        </p:nvSpPr>
        <p:spPr>
          <a:xfrm>
            <a:off x="0" y="904875"/>
            <a:ext cx="5232080" cy="2295525"/>
          </a:xfrm>
          <a:gradFill flip="none" rotWithShape="1">
            <a:gsLst>
              <a:gs pos="0">
                <a:srgbClr val="FFFFFF"/>
              </a:gs>
              <a:gs pos="100000">
                <a:srgbClr val="FFFFFF">
                  <a:alpha val="83000"/>
                </a:srgbClr>
              </a:gs>
            </a:gsLst>
            <a:lin ang="10800000" scaled="1"/>
            <a:tileRect/>
          </a:gradFill>
          <a:effectLst>
            <a:outerShdw dist="215900" algn="r" rotWithShape="0">
              <a:schemeClr val="bg1">
                <a:alpha val="50000"/>
              </a:schemeClr>
            </a:outerShdw>
          </a:effectLst>
        </p:spPr>
        <p:txBody>
          <a:bodyPr lIns="777240" tIns="182880" rIns="182880" bIns="182880">
            <a:noAutofit/>
          </a:bodyPr>
          <a:lstStyle>
            <a:lvl1pPr marL="0" indent="0">
              <a:lnSpc>
                <a:spcPct val="120000"/>
              </a:lnSpc>
              <a:spcBef>
                <a:spcPts val="0"/>
              </a:spcBef>
              <a:spcAft>
                <a:spcPts val="600"/>
              </a:spcAft>
              <a:buFont typeface="Arial" panose="020B0604020202020204" pitchFamily="34" charset="0"/>
              <a:buChar char="​"/>
              <a:defRPr sz="2400"/>
            </a:lvl1pPr>
            <a:lvl2pPr marL="0" indent="0">
              <a:spcBef>
                <a:spcPts val="0"/>
              </a:spcBef>
              <a:buFont typeface="Arial" panose="020B0604020202020204" pitchFamily="34" charset="0"/>
              <a:buChar char="​"/>
              <a:defRPr sz="1800">
                <a:solidFill>
                  <a:schemeClr val="accent2"/>
                </a:solidFill>
              </a:defRPr>
            </a:lvl2pPr>
            <a:lvl3pPr marL="0" indent="0">
              <a:spcBef>
                <a:spcPts val="0"/>
              </a:spcBef>
              <a:buFont typeface="Arial" panose="020B0604020202020204" pitchFamily="34" charset="0"/>
              <a:buNone/>
              <a:defRPr sz="1800">
                <a:solidFill>
                  <a:schemeClr val="accent2"/>
                </a:solidFill>
              </a:defRPr>
            </a:lvl3pPr>
            <a:lvl4pPr marL="0" indent="0">
              <a:spcBef>
                <a:spcPts val="0"/>
              </a:spcBef>
              <a:buFont typeface="Arial" panose="020B0604020202020204" pitchFamily="34" charset="0"/>
              <a:buChar char="​"/>
              <a:defRPr sz="1800">
                <a:solidFill>
                  <a:schemeClr val="accent2"/>
                </a:solidFill>
              </a:defRPr>
            </a:lvl4pPr>
            <a:lvl5pPr marL="0" indent="0">
              <a:spcBef>
                <a:spcPts val="0"/>
              </a:spcBef>
              <a:buFont typeface="Arial" panose="020B0604020202020204" pitchFamily="34" charset="0"/>
              <a:buChar char="​"/>
              <a:defRPr sz="1800">
                <a:solidFill>
                  <a:schemeClr val="accent2"/>
                </a:solidFill>
              </a:defRPr>
            </a:lvl5pPr>
            <a:lvl6pPr marL="0" indent="0">
              <a:spcBef>
                <a:spcPts val="0"/>
              </a:spcBef>
              <a:buFont typeface="Arial" panose="020B0604020202020204" pitchFamily="34" charset="0"/>
              <a:buChar char="​"/>
              <a:defRPr sz="1800">
                <a:solidFill>
                  <a:schemeClr val="accent2"/>
                </a:solidFill>
              </a:defRPr>
            </a:lvl6pPr>
            <a:lvl7pPr marL="0" indent="0">
              <a:spcBef>
                <a:spcPts val="0"/>
              </a:spcBef>
              <a:buFont typeface="Arial" panose="020B0604020202020204" pitchFamily="34" charset="0"/>
              <a:buChar char="​"/>
              <a:defRPr sz="1800">
                <a:solidFill>
                  <a:schemeClr val="accent2"/>
                </a:solidFill>
              </a:defRPr>
            </a:lvl7pPr>
            <a:lvl8pPr marL="0" indent="0">
              <a:spcBef>
                <a:spcPts val="0"/>
              </a:spcBef>
              <a:buFont typeface="Arial" panose="020B0604020202020204" pitchFamily="34" charset="0"/>
              <a:buChar char="​"/>
              <a:defRPr sz="1800">
                <a:solidFill>
                  <a:schemeClr val="accent2"/>
                </a:solidFill>
              </a:defRPr>
            </a:lvl8pPr>
            <a:lvl9pPr marL="0" indent="0">
              <a:spcBef>
                <a:spcPts val="0"/>
              </a:spcBef>
              <a:buFont typeface="Arial" panose="020B0604020202020204" pitchFamily="34" charset="0"/>
              <a:buChar char="​"/>
              <a:defRPr sz="1800">
                <a:solidFill>
                  <a:schemeClr val="accent2"/>
                </a:solidFill>
              </a:defRPr>
            </a:lvl9pPr>
          </a:lstStyle>
          <a:p>
            <a:pPr lvl="0"/>
            <a:r>
              <a:t>Click to add quoted statement. Move closing quotemark to end of statement as needed.</a:t>
            </a:r>
          </a:p>
          <a:p>
            <a:pPr lvl="1"/>
            <a:r>
              <a:t>Attribution</a:t>
            </a:r>
          </a:p>
          <a:p>
            <a:pPr lvl="1"/>
            <a:r>
              <a:t>COMPANY NAME ALL CAPS</a:t>
            </a:r>
          </a:p>
        </p:txBody>
      </p:sp>
      <p:sp>
        <p:nvSpPr>
          <p:cNvPr id="12" name="Table Placeholder 17">
            <a:extLst>
              <a:ext uri="{FF2B5EF4-FFF2-40B4-BE49-F238E27FC236}">
                <a16:creationId xmlns:a16="http://schemas.microsoft.com/office/drawing/2014/main" id="{2D6AE022-F166-42D7-AD23-60EDC4C7648A}"/>
              </a:ext>
            </a:extLst>
          </p:cNvPr>
          <p:cNvSpPr>
            <a:spLocks noGrp="1"/>
          </p:cNvSpPr>
          <p:nvPr>
            <p:ph type="tbl" sz="quarter" idx="18"/>
          </p:nvPr>
        </p:nvSpPr>
        <p:spPr>
          <a:xfrm>
            <a:off x="4112702" y="1989836"/>
            <a:ext cx="338328" cy="338328"/>
          </a:xfrm>
          <a:blipFill>
            <a:blip r:embed="rId2"/>
            <a:stretch>
              <a:fillRect/>
            </a:stretch>
          </a:blipFill>
          <a:ln>
            <a:noFill/>
          </a:ln>
        </p:spPr>
        <p:txBody>
          <a:bodyPr>
            <a:normAutofit/>
          </a:bodyPr>
          <a:lstStyle>
            <a:lvl1pPr marL="0" indent="0">
              <a:buNone/>
              <a:defRPr sz="200">
                <a:solidFill>
                  <a:srgbClr val="FFFFFF">
                    <a:alpha val="0"/>
                  </a:srgbClr>
                </a:solidFill>
              </a:defRPr>
            </a:lvl1pPr>
          </a:lstStyle>
          <a:p>
            <a:endParaRPr/>
          </a:p>
        </p:txBody>
      </p:sp>
      <p:sp>
        <p:nvSpPr>
          <p:cNvPr id="14" name="Table Placeholder 17">
            <a:extLst>
              <a:ext uri="{FF2B5EF4-FFF2-40B4-BE49-F238E27FC236}">
                <a16:creationId xmlns:a16="http://schemas.microsoft.com/office/drawing/2014/main" id="{A83CDE44-2320-42D5-9029-DE699DC9AC8C}"/>
              </a:ext>
            </a:extLst>
          </p:cNvPr>
          <p:cNvSpPr>
            <a:spLocks noGrp="1"/>
          </p:cNvSpPr>
          <p:nvPr>
            <p:ph type="tbl" sz="quarter" idx="19"/>
          </p:nvPr>
        </p:nvSpPr>
        <p:spPr>
          <a:xfrm>
            <a:off x="342900" y="1100836"/>
            <a:ext cx="338328" cy="338328"/>
          </a:xfrm>
          <a:blipFill>
            <a:blip r:embed="rId3"/>
            <a:stretch>
              <a:fillRect/>
            </a:stretch>
          </a:blipFill>
          <a:ln>
            <a:noFill/>
          </a:ln>
        </p:spPr>
        <p:txBody>
          <a:bodyPr>
            <a:normAutofit/>
          </a:bodyPr>
          <a:lstStyle>
            <a:lvl1pPr marL="0" indent="0">
              <a:buNone/>
              <a:defRPr sz="200">
                <a:solidFill>
                  <a:srgbClr val="FFFFFF">
                    <a:alpha val="0"/>
                  </a:srgbClr>
                </a:solidFill>
              </a:defRPr>
            </a:lvl1pPr>
          </a:lstStyle>
          <a:p>
            <a:endParaRPr/>
          </a:p>
        </p:txBody>
      </p:sp>
      <p:sp>
        <p:nvSpPr>
          <p:cNvPr id="7" name="TextBox 6">
            <a:extLst>
              <a:ext uri="{FF2B5EF4-FFF2-40B4-BE49-F238E27FC236}">
                <a16:creationId xmlns:a16="http://schemas.microsoft.com/office/drawing/2014/main" id="{49E642E3-D656-4840-A1AA-5E8DC208C080}"/>
              </a:ext>
            </a:extLst>
          </p:cNvPr>
          <p:cNvSpPr txBox="1"/>
          <p:nvPr userDrawn="1"/>
        </p:nvSpPr>
        <p:spPr>
          <a:xfrm>
            <a:off x="7136426" y="6625591"/>
            <a:ext cx="4804114" cy="8643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tx1">
                    <a:lumMod val="75000"/>
                    <a:lumOff val="25000"/>
                  </a:schemeClr>
                </a:solidFill>
              </a:rPr>
              <a:t>Copyright © </a:t>
            </a:r>
            <a:r>
              <a:rPr lang="en-US" sz="800">
                <a:solidFill>
                  <a:schemeClr val="tx1">
                    <a:lumMod val="75000"/>
                    <a:lumOff val="25000"/>
                  </a:schemeClr>
                </a:solidFill>
              </a:rPr>
              <a:t>2022</a:t>
            </a:r>
            <a:r>
              <a:rPr sz="800">
                <a:solidFill>
                  <a:schemeClr val="tx1">
                    <a:lumMod val="75000"/>
                    <a:lumOff val="25000"/>
                  </a:schemeClr>
                </a:solidFill>
              </a:rPr>
              <a:t> Boeing. All rights reserved.  |   BOEING PROPRIETARY  |</a:t>
            </a:r>
            <a:r>
              <a:rPr lang="en-US" sz="800">
                <a:solidFill>
                  <a:schemeClr val="tx1">
                    <a:lumMod val="75000"/>
                    <a:lumOff val="25000"/>
                  </a:schemeClr>
                </a:solidFill>
              </a:rPr>
              <a:t>   CSM-PM&amp;A   |   01JAN21  </a:t>
            </a:r>
            <a:endParaRPr sz="800">
              <a:solidFill>
                <a:schemeClr val="tx1">
                  <a:lumMod val="75000"/>
                  <a:lumOff val="25000"/>
                </a:schemeClr>
              </a:solidFill>
            </a:endParaRPr>
          </a:p>
        </p:txBody>
      </p:sp>
    </p:spTree>
    <p:extLst>
      <p:ext uri="{BB962C8B-B14F-4D97-AF65-F5344CB8AC3E}">
        <p14:creationId xmlns:p14="http://schemas.microsoft.com/office/powerpoint/2010/main" val="48090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ontent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8">
            <a:extLst>
              <a:ext uri="{FF2B5EF4-FFF2-40B4-BE49-F238E27FC236}">
                <a16:creationId xmlns:a16="http://schemas.microsoft.com/office/drawing/2014/main" id="{77042E58-1E9F-4D83-99FC-BC6C803A91E8}"/>
              </a:ext>
            </a:extLst>
          </p:cNvPr>
          <p:cNvSpPr>
            <a:spLocks noGrp="1"/>
          </p:cNvSpPr>
          <p:nvPr>
            <p:ph type="body" sz="quarter" idx="14" hasCustomPrompt="1"/>
          </p:nvPr>
        </p:nvSpPr>
        <p:spPr>
          <a:xfrm>
            <a:off x="8591550" y="1371600"/>
            <a:ext cx="3257550" cy="5143500"/>
          </a:xfrm>
        </p:spPr>
        <p:txBody>
          <a:bodyPr>
            <a:noAutofit/>
          </a:bodyPr>
          <a:lstStyle>
            <a:lvl1pPr marL="0" indent="0">
              <a:buNone/>
              <a:defRPr sz="2000"/>
            </a:lvl1pPr>
            <a:lvl2pPr>
              <a:defRPr sz="1800"/>
            </a:lvl2pPr>
            <a:lvl3pPr>
              <a:defRPr sz="1600"/>
            </a:lvl3pPr>
            <a:lvl4pPr>
              <a:defRPr sz="1400"/>
            </a:lvl4pPr>
            <a:lvl5pPr>
              <a:defRPr sz="1200"/>
            </a:lvl5pPr>
            <a:lvl6pPr>
              <a:defRPr sz="1200"/>
            </a:lvl6pPr>
            <a:lvl7pPr>
              <a:defRPr sz="1200"/>
            </a:lvl7pPr>
            <a:lvl8pPr>
              <a:defRPr sz="1200"/>
            </a:lvl8pPr>
            <a:lvl9pPr>
              <a:defRPr sz="1200"/>
            </a:lvl9pPr>
          </a:lstStyle>
          <a:p>
            <a:pPr lvl="0"/>
            <a:r>
              <a:t>Click to add text. Turn bullet points on or off from the Home tab</a:t>
            </a:r>
          </a:p>
          <a:p>
            <a:pPr lvl="1"/>
            <a:r>
              <a:t>Second level</a:t>
            </a:r>
          </a:p>
        </p:txBody>
      </p:sp>
      <p:sp>
        <p:nvSpPr>
          <p:cNvPr id="9" name="Content Placeholder 8">
            <a:extLst>
              <a:ext uri="{FF2B5EF4-FFF2-40B4-BE49-F238E27FC236}">
                <a16:creationId xmlns:a16="http://schemas.microsoft.com/office/drawing/2014/main" id="{AD923E4D-1A93-4BF3-BFAF-41CD798BA4B9}"/>
              </a:ext>
            </a:extLst>
          </p:cNvPr>
          <p:cNvSpPr>
            <a:spLocks noGrp="1"/>
          </p:cNvSpPr>
          <p:nvPr>
            <p:ph sz="quarter" idx="15" hasCustomPrompt="1"/>
          </p:nvPr>
        </p:nvSpPr>
        <p:spPr>
          <a:xfrm>
            <a:off x="342899" y="1371600"/>
            <a:ext cx="7670801" cy="5143500"/>
          </a:xfrm>
        </p:spPr>
        <p:txBody>
          <a:bodyPr/>
          <a:lstStyle>
            <a:lvl1pPr>
              <a:defRPr/>
            </a:lvl1pPr>
          </a:lstStyle>
          <a:p>
            <a:pPr lvl="0"/>
            <a:r>
              <a:t>Click to add text or choose an icon below to insert other content. Turn bullet points on or off from the Home tab</a:t>
            </a:r>
          </a:p>
          <a:p>
            <a:pPr lvl="1"/>
            <a:r>
              <a:t>Second level</a:t>
            </a:r>
          </a:p>
          <a:p>
            <a:pPr lvl="2"/>
            <a:r>
              <a:t>Third level</a:t>
            </a:r>
          </a:p>
          <a:p>
            <a:pPr lvl="3"/>
            <a:r>
              <a:t>Fourth level</a:t>
            </a:r>
          </a:p>
          <a:p>
            <a:pPr lvl="4"/>
            <a:r>
              <a:t>Fifth level</a:t>
            </a:r>
          </a:p>
        </p:txBody>
      </p:sp>
      <p:sp>
        <p:nvSpPr>
          <p:cNvPr id="11" name="Title 10">
            <a:extLst>
              <a:ext uri="{FF2B5EF4-FFF2-40B4-BE49-F238E27FC236}">
                <a16:creationId xmlns:a16="http://schemas.microsoft.com/office/drawing/2014/main" id="{229614C2-A322-47F0-81D1-E2E4481E2EB6}"/>
              </a:ext>
            </a:extLst>
          </p:cNvPr>
          <p:cNvSpPr>
            <a:spLocks noGrp="1"/>
          </p:cNvSpPr>
          <p:nvPr>
            <p:ph type="title"/>
          </p:nvPr>
        </p:nvSpPr>
        <p:spPr>
          <a:xfrm>
            <a:off x="352343" y="201168"/>
            <a:ext cx="7661358" cy="776767"/>
          </a:xfrm>
        </p:spPr>
        <p:txBody>
          <a:bodyPr/>
          <a:lstStyle/>
          <a:p>
            <a:r>
              <a:t>Click to edit Master title style</a:t>
            </a:r>
          </a:p>
        </p:txBody>
      </p:sp>
      <p:sp>
        <p:nvSpPr>
          <p:cNvPr id="12" name="Date Placeholder 11">
            <a:extLst>
              <a:ext uri="{FF2B5EF4-FFF2-40B4-BE49-F238E27FC236}">
                <a16:creationId xmlns:a16="http://schemas.microsoft.com/office/drawing/2014/main" id="{4AAB26A9-B96E-41D2-9EBA-64EB61236A1E}"/>
              </a:ext>
            </a:extLst>
          </p:cNvPr>
          <p:cNvSpPr>
            <a:spLocks noGrp="1"/>
          </p:cNvSpPr>
          <p:nvPr>
            <p:ph type="dt" sz="half" idx="16"/>
          </p:nvPr>
        </p:nvSpPr>
        <p:spPr/>
        <p:txBody>
          <a:bodyPr/>
          <a:lstStyle/>
          <a:p>
            <a:endParaRPr/>
          </a:p>
        </p:txBody>
      </p:sp>
      <p:sp>
        <p:nvSpPr>
          <p:cNvPr id="14" name="Footer Placeholder 13">
            <a:extLst>
              <a:ext uri="{FF2B5EF4-FFF2-40B4-BE49-F238E27FC236}">
                <a16:creationId xmlns:a16="http://schemas.microsoft.com/office/drawing/2014/main" id="{557167B9-81FF-47B2-90DF-3A1FAF152147}"/>
              </a:ext>
            </a:extLst>
          </p:cNvPr>
          <p:cNvSpPr>
            <a:spLocks noGrp="1"/>
          </p:cNvSpPr>
          <p:nvPr>
            <p:ph type="ftr" sz="quarter" idx="17"/>
          </p:nvPr>
        </p:nvSpPr>
        <p:spPr/>
        <p:txBody>
          <a:bodyPr/>
          <a:lstStyle/>
          <a:p>
            <a:endParaRPr/>
          </a:p>
        </p:txBody>
      </p:sp>
      <p:sp>
        <p:nvSpPr>
          <p:cNvPr id="15" name="Slide Number Placeholder 14">
            <a:extLst>
              <a:ext uri="{FF2B5EF4-FFF2-40B4-BE49-F238E27FC236}">
                <a16:creationId xmlns:a16="http://schemas.microsoft.com/office/drawing/2014/main" id="{0B37339F-A8F6-4AAD-B298-356DD8763AF4}"/>
              </a:ext>
            </a:extLst>
          </p:cNvPr>
          <p:cNvSpPr>
            <a:spLocks noGrp="1"/>
          </p:cNvSpPr>
          <p:nvPr>
            <p:ph type="sldNum" sz="quarter" idx="18"/>
          </p:nvPr>
        </p:nvSpPr>
        <p:spPr/>
        <p:txBody>
          <a:bodyPr/>
          <a:lstStyle/>
          <a:p>
            <a:fld id="{860E0CF8-2674-4D97-8AFA-E2034D9E9C8A}" type="slidenum">
              <a:rPr/>
              <a:pPr/>
              <a:t>‹#›</a:t>
            </a:fld>
            <a:endParaRPr/>
          </a:p>
        </p:txBody>
      </p:sp>
    </p:spTree>
    <p:extLst>
      <p:ext uri="{BB962C8B-B14F-4D97-AF65-F5344CB8AC3E}">
        <p14:creationId xmlns:p14="http://schemas.microsoft.com/office/powerpoint/2010/main" val="626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Blue logo 2">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49E642E3-D656-4840-A1AA-5E8DC208C080}"/>
              </a:ext>
            </a:extLst>
          </p:cNvPr>
          <p:cNvSpPr txBox="1"/>
          <p:nvPr userDrawn="1"/>
        </p:nvSpPr>
        <p:spPr>
          <a:xfrm>
            <a:off x="606529" y="6633210"/>
            <a:ext cx="4786750" cy="6713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rgbClr val="7F7F7F"/>
                </a:solidFill>
              </a:rPr>
              <a:t>Copyright © 2022 Boeing. All rights reserved.  |   BOEING PROPRIETARY  |   CSM-PM&amp;A   |   01JAN22  </a:t>
            </a:r>
          </a:p>
        </p:txBody>
      </p:sp>
      <p:sp>
        <p:nvSpPr>
          <p:cNvPr id="10" name="Rectangle 14">
            <a:extLst>
              <a:ext uri="{FF2B5EF4-FFF2-40B4-BE49-F238E27FC236}">
                <a16:creationId xmlns:a16="http://schemas.microsoft.com/office/drawing/2014/main" id="{A1617D4F-4AB6-4D20-B558-D8A67AF3F9BA}"/>
              </a:ext>
            </a:extLst>
          </p:cNvPr>
          <p:cNvSpPr/>
          <p:nvPr/>
        </p:nvSpPr>
        <p:spPr>
          <a:xfrm>
            <a:off x="606529" y="5045272"/>
            <a:ext cx="3428999" cy="1134887"/>
          </a:xfrm>
          <a:prstGeom prst="rect">
            <a:avLst/>
          </a:prstGeom>
        </p:spPr>
        <p:txBody>
          <a:bodyPr wrap="square" lIns="0" tIns="0" rIns="0" bIns="0" anchor="b">
            <a:noAutofit/>
          </a:bodyPr>
          <a:lstStyle/>
          <a:p>
            <a:pPr eaLnBrk="0" hangingPunct="0">
              <a:spcAft>
                <a:spcPts val="400"/>
              </a:spcAft>
            </a:pPr>
            <a:r>
              <a:rPr sz="800" b="1">
                <a:solidFill>
                  <a:srgbClr val="7F7F7F"/>
                </a:solidFill>
                <a:ea typeface="ＭＳ Ｐゴシック" pitchFamily="1" charset="-128"/>
              </a:rPr>
              <a:t>Proprietary: </a:t>
            </a:r>
            <a:r>
              <a:rPr sz="800">
                <a:solidFill>
                  <a:srgbClr val="7F7F7F"/>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rgbClr val="7F7F7F"/>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620822" y="1781448"/>
            <a:ext cx="3557477" cy="1339071"/>
          </a:xfrm>
        </p:spPr>
        <p:txBody>
          <a:bodyPr/>
          <a:lstStyle>
            <a:lvl1pPr>
              <a:defRPr sz="4400">
                <a:solidFill>
                  <a:schemeClr val="tx1"/>
                </a:solidFill>
              </a:defRPr>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620822" y="3834237"/>
            <a:ext cx="3557477" cy="259443"/>
          </a:xfrm>
        </p:spPr>
        <p:txBody>
          <a:bodyPr anchor="t"/>
          <a:lstStyle>
            <a:lvl1pPr>
              <a:defRPr sz="1200">
                <a:solidFill>
                  <a:schemeClr val="tx1"/>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620822" y="3333800"/>
            <a:ext cx="3557477" cy="31750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grpSp>
        <p:nvGrpSpPr>
          <p:cNvPr id="22" name="Group 21">
            <a:extLst>
              <a:ext uri="{FF2B5EF4-FFF2-40B4-BE49-F238E27FC236}">
                <a16:creationId xmlns:a16="http://schemas.microsoft.com/office/drawing/2014/main" id="{F406B6BC-BD5B-45E7-B980-4ECA03E858BE}"/>
              </a:ext>
            </a:extLst>
          </p:cNvPr>
          <p:cNvGrpSpPr/>
          <p:nvPr/>
        </p:nvGrpSpPr>
        <p:grpSpPr>
          <a:xfrm>
            <a:off x="457200" y="381000"/>
            <a:ext cx="1752600" cy="400382"/>
            <a:chOff x="2057400" y="-1182741"/>
            <a:chExt cx="3350419" cy="762000"/>
          </a:xfrm>
          <a:solidFill>
            <a:srgbClr val="0033A1"/>
          </a:solidFill>
        </p:grpSpPr>
        <p:sp>
          <p:nvSpPr>
            <p:cNvPr id="23" name="Freeform: Shape 22">
              <a:extLst>
                <a:ext uri="{FF2B5EF4-FFF2-40B4-BE49-F238E27FC236}">
                  <a16:creationId xmlns:a16="http://schemas.microsoft.com/office/drawing/2014/main" id="{1AE47DDF-244E-460D-8C26-453AE73791D6}"/>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4" name="Freeform: Shape 23">
              <a:extLst>
                <a:ext uri="{FF2B5EF4-FFF2-40B4-BE49-F238E27FC236}">
                  <a16:creationId xmlns:a16="http://schemas.microsoft.com/office/drawing/2014/main" id="{8913DE01-C15B-4051-8B02-94EDD0D75EBD}"/>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5" name="Freeform: Shape 24">
              <a:extLst>
                <a:ext uri="{FF2B5EF4-FFF2-40B4-BE49-F238E27FC236}">
                  <a16:creationId xmlns:a16="http://schemas.microsoft.com/office/drawing/2014/main" id="{1E59E045-02D9-42E9-A1C6-E9D983728885}"/>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26" name="Freeform: Shape 25">
              <a:extLst>
                <a:ext uri="{FF2B5EF4-FFF2-40B4-BE49-F238E27FC236}">
                  <a16:creationId xmlns:a16="http://schemas.microsoft.com/office/drawing/2014/main" id="{73FB1533-B715-481B-8AEB-47540CA70A14}"/>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5" name="Freeform: Shape 34">
              <a:extLst>
                <a:ext uri="{FF2B5EF4-FFF2-40B4-BE49-F238E27FC236}">
                  <a16:creationId xmlns:a16="http://schemas.microsoft.com/office/drawing/2014/main" id="{759DB3D9-1333-4628-ABC4-38D2A9915B59}"/>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6" name="Freeform: Shape 35">
              <a:extLst>
                <a:ext uri="{FF2B5EF4-FFF2-40B4-BE49-F238E27FC236}">
                  <a16:creationId xmlns:a16="http://schemas.microsoft.com/office/drawing/2014/main" id="{B48D599B-7690-4E71-8BD2-4398FC73125E}"/>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7" name="Freeform: Shape 36">
              <a:extLst>
                <a:ext uri="{FF2B5EF4-FFF2-40B4-BE49-F238E27FC236}">
                  <a16:creationId xmlns:a16="http://schemas.microsoft.com/office/drawing/2014/main" id="{DC50BB6C-8C19-4F5F-B90A-ECFA72EC61E2}"/>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21" name="TextBox 20">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178976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Flexible title Blue logo">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40E3040-414B-48B4-BA02-75BA60D6238E}"/>
              </a:ext>
            </a:extLst>
          </p:cNvPr>
          <p:cNvSpPr>
            <a:spLocks noGrp="1"/>
          </p:cNvSpPr>
          <p:nvPr>
            <p:ph type="pic" sz="quarter" idx="13"/>
          </p:nvPr>
        </p:nvSpPr>
        <p:spPr bwMode="ltGray">
          <a:xfrm>
            <a:off x="0" y="0"/>
            <a:ext cx="12192000" cy="4800600"/>
          </a:xfrm>
          <a:solidFill>
            <a:srgbClr val="D3EAF5"/>
          </a:solidFill>
        </p:spPr>
        <p:txBody>
          <a:bodyPr tIns="2286000">
            <a:noAutofit/>
          </a:bodyPr>
          <a:lstStyle>
            <a:lvl1pPr marL="0" indent="0" algn="ctr">
              <a:buNone/>
              <a:defRPr sz="2000"/>
            </a:lvl1pPr>
          </a:lstStyle>
          <a:p>
            <a:endParaRPr/>
          </a:p>
        </p:txBody>
      </p:sp>
      <p:sp>
        <p:nvSpPr>
          <p:cNvPr id="8" name="Rectangle 7">
            <a:extLst>
              <a:ext uri="{FF2B5EF4-FFF2-40B4-BE49-F238E27FC236}">
                <a16:creationId xmlns:a16="http://schemas.microsoft.com/office/drawing/2014/main" id="{4CFCD943-A385-4AC4-9009-6E45DCC4F4C2}"/>
              </a:ext>
            </a:extLst>
          </p:cNvPr>
          <p:cNvSpPr/>
          <p:nvPr userDrawn="1"/>
        </p:nvSpPr>
        <p:spPr bwMode="white">
          <a:xfrm>
            <a:off x="0" y="4563973"/>
            <a:ext cx="12192000" cy="23662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itle 1">
            <a:extLst>
              <a:ext uri="{FF2B5EF4-FFF2-40B4-BE49-F238E27FC236}">
                <a16:creationId xmlns:a16="http://schemas.microsoft.com/office/drawing/2014/main" id="{4BD8C082-C1A0-4A6A-AE25-0CB5C1BBFD3F}"/>
              </a:ext>
            </a:extLst>
          </p:cNvPr>
          <p:cNvSpPr>
            <a:spLocks noGrp="1"/>
          </p:cNvSpPr>
          <p:nvPr>
            <p:ph type="title" hasCustomPrompt="1"/>
          </p:nvPr>
        </p:nvSpPr>
        <p:spPr>
          <a:xfrm>
            <a:off x="609600" y="5234607"/>
            <a:ext cx="6858000" cy="608108"/>
          </a:xfrm>
        </p:spPr>
        <p:txBody>
          <a:bodyPr/>
          <a:lstStyle>
            <a:lvl1pPr>
              <a:defRPr sz="3200"/>
            </a:lvl1pPr>
          </a:lstStyle>
          <a:p>
            <a:r>
              <a:t>Add Title</a:t>
            </a:r>
          </a:p>
        </p:txBody>
      </p:sp>
      <p:sp>
        <p:nvSpPr>
          <p:cNvPr id="10" name="Text Placeholder 9">
            <a:extLst>
              <a:ext uri="{FF2B5EF4-FFF2-40B4-BE49-F238E27FC236}">
                <a16:creationId xmlns:a16="http://schemas.microsoft.com/office/drawing/2014/main" id="{2F1AEB5C-97FE-4B18-8B44-F287D28C66CC}"/>
              </a:ext>
            </a:extLst>
          </p:cNvPr>
          <p:cNvSpPr>
            <a:spLocks noGrp="1"/>
          </p:cNvSpPr>
          <p:nvPr>
            <p:ph type="body" sz="quarter" idx="15" hasCustomPrompt="1"/>
          </p:nvPr>
        </p:nvSpPr>
        <p:spPr>
          <a:xfrm>
            <a:off x="609600" y="5982929"/>
            <a:ext cx="6858000" cy="305780"/>
          </a:xfrm>
        </p:spPr>
        <p:txBody>
          <a:bodyPr>
            <a:noAutofit/>
          </a:bodyPr>
          <a:lstStyle>
            <a:lvl1pPr marL="0" indent="0">
              <a:spcBef>
                <a:spcPts val="0"/>
              </a:spcBef>
              <a:buNone/>
              <a:defRPr sz="1800">
                <a:solidFill>
                  <a:schemeClr val="tx1">
                    <a:lumMod val="75000"/>
                    <a:lumOff val="2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sp>
        <p:nvSpPr>
          <p:cNvPr id="13" name="Rectangle 14">
            <a:extLst>
              <a:ext uri="{FF2B5EF4-FFF2-40B4-BE49-F238E27FC236}">
                <a16:creationId xmlns:a16="http://schemas.microsoft.com/office/drawing/2014/main" id="{91497B1C-D226-459B-89B8-E63B7A5E6AD1}"/>
              </a:ext>
            </a:extLst>
          </p:cNvPr>
          <p:cNvSpPr/>
          <p:nvPr userDrawn="1"/>
        </p:nvSpPr>
        <p:spPr>
          <a:xfrm>
            <a:off x="8105773" y="5045272"/>
            <a:ext cx="3743325" cy="1134887"/>
          </a:xfrm>
          <a:prstGeom prst="rect">
            <a:avLst/>
          </a:prstGeom>
        </p:spPr>
        <p:txBody>
          <a:bodyPr wrap="square" lIns="0" tIns="0" rIns="0" bIns="0" anchor="b">
            <a:noAutofit/>
          </a:bodyPr>
          <a:lstStyle/>
          <a:p>
            <a:pPr eaLnBrk="0" hangingPunct="0">
              <a:spcAft>
                <a:spcPts val="400"/>
              </a:spcAft>
            </a:pPr>
            <a:r>
              <a:rPr sz="800" b="1">
                <a:solidFill>
                  <a:prstClr val="black">
                    <a:lumMod val="50000"/>
                    <a:lumOff val="50000"/>
                  </a:prstClr>
                </a:solidFill>
                <a:ea typeface="ＭＳ Ｐゴシック" pitchFamily="1" charset="-128"/>
              </a:rPr>
              <a:t>Proprietary: </a:t>
            </a:r>
            <a:r>
              <a:rPr sz="800">
                <a:solidFill>
                  <a:prstClr val="black">
                    <a:lumMod val="50000"/>
                    <a:lumOff val="50000"/>
                  </a:prstClr>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prstClr val="black">
                    <a:lumMod val="50000"/>
                    <a:lumOff val="50000"/>
                  </a:prstClr>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sp>
        <p:nvSpPr>
          <p:cNvPr id="14" name="Text Placeholder 13"/>
          <p:cNvSpPr>
            <a:spLocks noGrp="1"/>
          </p:cNvSpPr>
          <p:nvPr>
            <p:ph type="body" sz="quarter" idx="16" hasCustomPrompt="1"/>
          </p:nvPr>
        </p:nvSpPr>
        <p:spPr>
          <a:xfrm>
            <a:off x="609601" y="6365875"/>
            <a:ext cx="6857999" cy="265113"/>
          </a:xfrm>
        </p:spPr>
        <p:txBody>
          <a:bodyPr/>
          <a:lstStyle>
            <a:lvl1pPr marL="0" indent="0">
              <a:buFontTx/>
              <a:buNone/>
              <a:defRPr sz="1200">
                <a:gradFill>
                  <a:gsLst>
                    <a:gs pos="27679">
                      <a:schemeClr val="tx1"/>
                    </a:gs>
                    <a:gs pos="54000">
                      <a:schemeClr val="tx1"/>
                    </a:gs>
                  </a:gsLst>
                  <a:lin ang="5400000" scaled="1"/>
                </a:gradFill>
              </a:defRPr>
            </a:lvl1pPr>
            <a:lvl2pPr marL="320040" indent="0">
              <a:buFontTx/>
              <a:buNone/>
              <a:defRPr sz="1200"/>
            </a:lvl2pPr>
            <a:lvl3pPr marL="685800" indent="0">
              <a:buFontTx/>
              <a:buNone/>
              <a:defRPr sz="1200"/>
            </a:lvl3pPr>
            <a:lvl4pPr marL="1051560" indent="0">
              <a:buFontTx/>
              <a:buNone/>
              <a:defRPr sz="1200"/>
            </a:lvl4pPr>
            <a:lvl5pPr marL="1371600" indent="0">
              <a:buFontTx/>
              <a:buNone/>
              <a:defRPr sz="1200"/>
            </a:lvl5pPr>
          </a:lstStyle>
          <a:p>
            <a:pPr lvl="0"/>
            <a:r>
              <a:rPr lang="en-US"/>
              <a:t>Date</a:t>
            </a:r>
          </a:p>
        </p:txBody>
      </p:sp>
      <p:grpSp>
        <p:nvGrpSpPr>
          <p:cNvPr id="23" name="Group 22">
            <a:extLst>
              <a:ext uri="{FF2B5EF4-FFF2-40B4-BE49-F238E27FC236}">
                <a16:creationId xmlns:a16="http://schemas.microsoft.com/office/drawing/2014/main" id="{A2A1ECA7-2A52-4CBF-873E-C4E0CA0AB11D}"/>
              </a:ext>
            </a:extLst>
          </p:cNvPr>
          <p:cNvGrpSpPr/>
          <p:nvPr userDrawn="1"/>
        </p:nvGrpSpPr>
        <p:grpSpPr>
          <a:xfrm>
            <a:off x="457200" y="381000"/>
            <a:ext cx="1752600" cy="400382"/>
            <a:chOff x="2057400" y="-1182741"/>
            <a:chExt cx="3350419" cy="762000"/>
          </a:xfrm>
          <a:solidFill>
            <a:schemeClr val="tx2"/>
          </a:solidFill>
        </p:grpSpPr>
        <p:sp>
          <p:nvSpPr>
            <p:cNvPr id="24" name="Freeform: Shape 15">
              <a:extLst>
                <a:ext uri="{FF2B5EF4-FFF2-40B4-BE49-F238E27FC236}">
                  <a16:creationId xmlns:a16="http://schemas.microsoft.com/office/drawing/2014/main" id="{A6BA65A2-7F22-47F0-91F4-605FBC644444}"/>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solidFill>
                  <a:prstClr val="black"/>
                </a:solidFill>
              </a:endParaRPr>
            </a:p>
          </p:txBody>
        </p:sp>
        <p:sp>
          <p:nvSpPr>
            <p:cNvPr id="25" name="Freeform: Shape 16">
              <a:extLst>
                <a:ext uri="{FF2B5EF4-FFF2-40B4-BE49-F238E27FC236}">
                  <a16:creationId xmlns:a16="http://schemas.microsoft.com/office/drawing/2014/main" id="{7AC6C826-883A-491C-A143-9A91A59ED965}"/>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solidFill>
                  <a:prstClr val="black"/>
                </a:solidFill>
              </a:endParaRPr>
            </a:p>
          </p:txBody>
        </p:sp>
        <p:sp>
          <p:nvSpPr>
            <p:cNvPr id="26" name="Freeform: Shape 17">
              <a:extLst>
                <a:ext uri="{FF2B5EF4-FFF2-40B4-BE49-F238E27FC236}">
                  <a16:creationId xmlns:a16="http://schemas.microsoft.com/office/drawing/2014/main" id="{9104992E-0931-45E7-A8B3-35919EF26AB6}"/>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solidFill>
                  <a:prstClr val="black"/>
                </a:solidFill>
              </a:endParaRPr>
            </a:p>
          </p:txBody>
        </p:sp>
        <p:sp>
          <p:nvSpPr>
            <p:cNvPr id="27" name="Freeform: Shape 18">
              <a:extLst>
                <a:ext uri="{FF2B5EF4-FFF2-40B4-BE49-F238E27FC236}">
                  <a16:creationId xmlns:a16="http://schemas.microsoft.com/office/drawing/2014/main" id="{84F607A0-46BA-40DC-B8AB-162344DF5AB1}"/>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solidFill>
                  <a:prstClr val="black"/>
                </a:solidFill>
              </a:endParaRPr>
            </a:p>
          </p:txBody>
        </p:sp>
        <p:sp>
          <p:nvSpPr>
            <p:cNvPr id="28" name="Freeform: Shape 19">
              <a:extLst>
                <a:ext uri="{FF2B5EF4-FFF2-40B4-BE49-F238E27FC236}">
                  <a16:creationId xmlns:a16="http://schemas.microsoft.com/office/drawing/2014/main" id="{8244B5A3-4CCF-4929-BFD3-1B7CDC5D34D3}"/>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solidFill>
                  <a:prstClr val="black"/>
                </a:solidFill>
              </a:endParaRPr>
            </a:p>
          </p:txBody>
        </p:sp>
        <p:sp>
          <p:nvSpPr>
            <p:cNvPr id="29" name="Freeform: Shape 20">
              <a:extLst>
                <a:ext uri="{FF2B5EF4-FFF2-40B4-BE49-F238E27FC236}">
                  <a16:creationId xmlns:a16="http://schemas.microsoft.com/office/drawing/2014/main" id="{BB18E028-ADEA-480E-B0AE-951496540098}"/>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solidFill>
                  <a:prstClr val="black"/>
                </a:solidFill>
              </a:endParaRPr>
            </a:p>
          </p:txBody>
        </p:sp>
        <p:sp>
          <p:nvSpPr>
            <p:cNvPr id="30" name="Freeform: Shape 21">
              <a:extLst>
                <a:ext uri="{FF2B5EF4-FFF2-40B4-BE49-F238E27FC236}">
                  <a16:creationId xmlns:a16="http://schemas.microsoft.com/office/drawing/2014/main" id="{D2D66137-872F-40C0-8CE7-B767DAADBEB4}"/>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solidFill>
                  <a:prstClr val="black"/>
                </a:solidFill>
              </a:endParaRPr>
            </a:p>
          </p:txBody>
        </p:sp>
      </p:grpSp>
      <p:sp>
        <p:nvSpPr>
          <p:cNvPr id="31" name="TextBox 30">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Tree>
    <p:extLst>
      <p:ext uri="{BB962C8B-B14F-4D97-AF65-F5344CB8AC3E}">
        <p14:creationId xmlns:p14="http://schemas.microsoft.com/office/powerpoint/2010/main" val="175148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lexible title White logo">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40E3040-414B-48B4-BA02-75BA60D6238E}"/>
              </a:ext>
            </a:extLst>
          </p:cNvPr>
          <p:cNvSpPr>
            <a:spLocks noGrp="1"/>
          </p:cNvSpPr>
          <p:nvPr>
            <p:ph type="pic" sz="quarter" idx="13"/>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7" name="Rectangle 6">
            <a:extLst>
              <a:ext uri="{FF2B5EF4-FFF2-40B4-BE49-F238E27FC236}">
                <a16:creationId xmlns:a16="http://schemas.microsoft.com/office/drawing/2014/main" id="{F8CA6F16-A823-4828-8EB1-B9DB9A2B3881}"/>
              </a:ext>
            </a:extLst>
          </p:cNvPr>
          <p:cNvSpPr/>
          <p:nvPr userDrawn="1"/>
        </p:nvSpPr>
        <p:spPr>
          <a:xfrm>
            <a:off x="0" y="4800600"/>
            <a:ext cx="12192000" cy="2057400"/>
          </a:xfrm>
          <a:prstGeom prst="rect">
            <a:avLst/>
          </a:prstGeom>
          <a:gradFill>
            <a:gsLst>
              <a:gs pos="1000">
                <a:srgbClr val="FFFFFF"/>
              </a:gs>
              <a:gs pos="99000">
                <a:srgbClr val="FFFFFF">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a:extLst>
              <a:ext uri="{FF2B5EF4-FFF2-40B4-BE49-F238E27FC236}">
                <a16:creationId xmlns:a16="http://schemas.microsoft.com/office/drawing/2014/main" id="{4CFCD943-A385-4AC4-9009-6E45DCC4F4C2}"/>
              </a:ext>
            </a:extLst>
          </p:cNvPr>
          <p:cNvSpPr/>
          <p:nvPr userDrawn="1"/>
        </p:nvSpPr>
        <p:spPr bwMode="white">
          <a:xfrm>
            <a:off x="0" y="4563973"/>
            <a:ext cx="12192000" cy="23662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grpSp>
        <p:nvGrpSpPr>
          <p:cNvPr id="15" name="Group 14">
            <a:extLst>
              <a:ext uri="{FF2B5EF4-FFF2-40B4-BE49-F238E27FC236}">
                <a16:creationId xmlns:a16="http://schemas.microsoft.com/office/drawing/2014/main" id="{A2A1ECA7-2A52-4CBF-873E-C4E0CA0AB11D}"/>
              </a:ext>
            </a:extLst>
          </p:cNvPr>
          <p:cNvGrpSpPr/>
          <p:nvPr userDrawn="1"/>
        </p:nvGrpSpPr>
        <p:grpSpPr>
          <a:xfrm>
            <a:off x="457200" y="381000"/>
            <a:ext cx="1752600" cy="400382"/>
            <a:chOff x="2057400" y="-1182741"/>
            <a:chExt cx="3350419" cy="762000"/>
          </a:xfrm>
          <a:solidFill>
            <a:schemeClr val="bg1"/>
          </a:solidFill>
        </p:grpSpPr>
        <p:sp>
          <p:nvSpPr>
            <p:cNvPr id="16" name="Freeform: Shape 15">
              <a:extLst>
                <a:ext uri="{FF2B5EF4-FFF2-40B4-BE49-F238E27FC236}">
                  <a16:creationId xmlns:a16="http://schemas.microsoft.com/office/drawing/2014/main" id="{A6BA65A2-7F22-47F0-91F4-605FBC644444}"/>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solidFill>
                  <a:prstClr val="black"/>
                </a:solidFill>
              </a:endParaRPr>
            </a:p>
          </p:txBody>
        </p:sp>
        <p:sp>
          <p:nvSpPr>
            <p:cNvPr id="17" name="Freeform: Shape 16">
              <a:extLst>
                <a:ext uri="{FF2B5EF4-FFF2-40B4-BE49-F238E27FC236}">
                  <a16:creationId xmlns:a16="http://schemas.microsoft.com/office/drawing/2014/main" id="{7AC6C826-883A-491C-A143-9A91A59ED965}"/>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solidFill>
                  <a:prstClr val="black"/>
                </a:solidFill>
              </a:endParaRPr>
            </a:p>
          </p:txBody>
        </p:sp>
        <p:sp>
          <p:nvSpPr>
            <p:cNvPr id="18" name="Freeform: Shape 17">
              <a:extLst>
                <a:ext uri="{FF2B5EF4-FFF2-40B4-BE49-F238E27FC236}">
                  <a16:creationId xmlns:a16="http://schemas.microsoft.com/office/drawing/2014/main" id="{9104992E-0931-45E7-A8B3-35919EF26AB6}"/>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solidFill>
                  <a:prstClr val="black"/>
                </a:solidFill>
              </a:endParaRPr>
            </a:p>
          </p:txBody>
        </p:sp>
        <p:sp>
          <p:nvSpPr>
            <p:cNvPr id="19" name="Freeform: Shape 18">
              <a:extLst>
                <a:ext uri="{FF2B5EF4-FFF2-40B4-BE49-F238E27FC236}">
                  <a16:creationId xmlns:a16="http://schemas.microsoft.com/office/drawing/2014/main" id="{84F607A0-46BA-40DC-B8AB-162344DF5AB1}"/>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solidFill>
                  <a:prstClr val="black"/>
                </a:solidFill>
              </a:endParaRPr>
            </a:p>
          </p:txBody>
        </p:sp>
        <p:sp>
          <p:nvSpPr>
            <p:cNvPr id="20" name="Freeform: Shape 19">
              <a:extLst>
                <a:ext uri="{FF2B5EF4-FFF2-40B4-BE49-F238E27FC236}">
                  <a16:creationId xmlns:a16="http://schemas.microsoft.com/office/drawing/2014/main" id="{8244B5A3-4CCF-4929-BFD3-1B7CDC5D34D3}"/>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solidFill>
                  <a:prstClr val="black"/>
                </a:solidFill>
              </a:endParaRPr>
            </a:p>
          </p:txBody>
        </p:sp>
        <p:sp>
          <p:nvSpPr>
            <p:cNvPr id="21" name="Freeform: Shape 20">
              <a:extLst>
                <a:ext uri="{FF2B5EF4-FFF2-40B4-BE49-F238E27FC236}">
                  <a16:creationId xmlns:a16="http://schemas.microsoft.com/office/drawing/2014/main" id="{BB18E028-ADEA-480E-B0AE-951496540098}"/>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solidFill>
                  <a:prstClr val="black"/>
                </a:solidFill>
              </a:endParaRPr>
            </a:p>
          </p:txBody>
        </p:sp>
        <p:sp>
          <p:nvSpPr>
            <p:cNvPr id="22" name="Freeform: Shape 21">
              <a:extLst>
                <a:ext uri="{FF2B5EF4-FFF2-40B4-BE49-F238E27FC236}">
                  <a16:creationId xmlns:a16="http://schemas.microsoft.com/office/drawing/2014/main" id="{D2D66137-872F-40C0-8CE7-B767DAADBEB4}"/>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solidFill>
                  <a:prstClr val="black"/>
                </a:solidFill>
              </a:endParaRPr>
            </a:p>
          </p:txBody>
        </p:sp>
      </p:grpSp>
      <p:sp>
        <p:nvSpPr>
          <p:cNvPr id="27" name="TextBox 26">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
        <p:nvSpPr>
          <p:cNvPr id="29" name="TextBox 28">
            <a:extLst>
              <a:ext uri="{FF2B5EF4-FFF2-40B4-BE49-F238E27FC236}">
                <a16:creationId xmlns:a16="http://schemas.microsoft.com/office/drawing/2014/main" id="{49E642E3-D656-4840-A1AA-5E8DC208C080}"/>
              </a:ext>
            </a:extLst>
          </p:cNvPr>
          <p:cNvSpPr txBox="1"/>
          <p:nvPr userDrawn="1"/>
        </p:nvSpPr>
        <p:spPr>
          <a:xfrm>
            <a:off x="7048500" y="6612493"/>
            <a:ext cx="4918235" cy="24550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sz="800">
                <a:solidFill>
                  <a:schemeClr val="tx1">
                    <a:lumMod val="50000"/>
                    <a:lumOff val="50000"/>
                  </a:schemeClr>
                </a:solidFill>
              </a:rPr>
              <a:t>Copyright © </a:t>
            </a:r>
            <a:r>
              <a:rPr lang="en-US" sz="800">
                <a:solidFill>
                  <a:schemeClr val="tx1">
                    <a:lumMod val="50000"/>
                    <a:lumOff val="50000"/>
                  </a:schemeClr>
                </a:solidFill>
              </a:rPr>
              <a:t>2022</a:t>
            </a:r>
            <a:r>
              <a:rPr sz="800">
                <a:solidFill>
                  <a:schemeClr val="tx1">
                    <a:lumMod val="50000"/>
                    <a:lumOff val="50000"/>
                  </a:schemeClr>
                </a:solidFill>
              </a:rPr>
              <a:t> Boeing. All rights reserved.   |    BOEING PROPRIETARY   |</a:t>
            </a:r>
            <a:r>
              <a:rPr lang="en-US" sz="800">
                <a:solidFill>
                  <a:schemeClr val="tx1">
                    <a:lumMod val="50000"/>
                    <a:lumOff val="50000"/>
                  </a:schemeClr>
                </a:solidFill>
              </a:rPr>
              <a:t>CSM-PM&amp;A   | 01JAN21</a:t>
            </a:r>
          </a:p>
          <a:p>
            <a:pPr algn="r"/>
            <a:endParaRPr sz="800">
              <a:solidFill>
                <a:schemeClr val="tx1">
                  <a:lumMod val="50000"/>
                  <a:lumOff val="50000"/>
                </a:schemeClr>
              </a:solidFill>
            </a:endParaRPr>
          </a:p>
        </p:txBody>
      </p:sp>
      <p:sp>
        <p:nvSpPr>
          <p:cNvPr id="31" name="TextBox 30">
            <a:extLst>
              <a:ext uri="{FF2B5EF4-FFF2-40B4-BE49-F238E27FC236}">
                <a16:creationId xmlns:a16="http://schemas.microsoft.com/office/drawing/2014/main" id="{66981886-5B73-4467-BACC-737430D1B56E}"/>
              </a:ext>
            </a:extLst>
          </p:cNvPr>
          <p:cNvSpPr txBox="1"/>
          <p:nvPr userDrawn="1"/>
        </p:nvSpPr>
        <p:spPr>
          <a:xfrm>
            <a:off x="11508979" y="6612493"/>
            <a:ext cx="404416" cy="100914"/>
          </a:xfrm>
          <a:prstGeom prst="rect">
            <a:avLst/>
          </a:prstGeom>
          <a:noFill/>
        </p:spPr>
        <p:txBody>
          <a:bodyPr wrap="none" lIns="0" tIns="0" rIns="0" bIns="0" rtlCol="0" anchor="ctr">
            <a:noAutofit/>
          </a:bodyPr>
          <a:lstStyle/>
          <a:p>
            <a:endParaRPr lang="en-US" sz="600">
              <a:solidFill>
                <a:schemeClr val="tx1">
                  <a:lumMod val="50000"/>
                  <a:lumOff val="50000"/>
                </a:schemeClr>
              </a:solidFill>
            </a:endParaRPr>
          </a:p>
        </p:txBody>
      </p:sp>
    </p:spTree>
    <p:extLst>
      <p:ext uri="{BB962C8B-B14F-4D97-AF65-F5344CB8AC3E}">
        <p14:creationId xmlns:p14="http://schemas.microsoft.com/office/powerpoint/2010/main" val="210595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lexible title no logo no footer">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40E3040-414B-48B4-BA02-75BA60D6238E}"/>
              </a:ext>
            </a:extLst>
          </p:cNvPr>
          <p:cNvSpPr>
            <a:spLocks noGrp="1"/>
          </p:cNvSpPr>
          <p:nvPr>
            <p:ph type="pic" sz="quarter" idx="13"/>
          </p:nvPr>
        </p:nvSpPr>
        <p:spPr bwMode="ltGray">
          <a:xfrm>
            <a:off x="0" y="0"/>
            <a:ext cx="12192000" cy="6858000"/>
          </a:xfrm>
          <a:solidFill>
            <a:srgbClr val="D3EAF5"/>
          </a:solidFill>
        </p:spPr>
        <p:txBody>
          <a:bodyPr tIns="2286000">
            <a:noAutofit/>
          </a:bodyPr>
          <a:lstStyle>
            <a:lvl1pPr marL="0" indent="0" algn="ctr">
              <a:buNone/>
              <a:defRPr sz="2000"/>
            </a:lvl1pPr>
          </a:lstStyle>
          <a:p>
            <a:endParaRPr/>
          </a:p>
        </p:txBody>
      </p:sp>
      <p:sp>
        <p:nvSpPr>
          <p:cNvPr id="7" name="Rectangle 6">
            <a:extLst>
              <a:ext uri="{FF2B5EF4-FFF2-40B4-BE49-F238E27FC236}">
                <a16:creationId xmlns:a16="http://schemas.microsoft.com/office/drawing/2014/main" id="{F8CA6F16-A823-4828-8EB1-B9DB9A2B3881}"/>
              </a:ext>
            </a:extLst>
          </p:cNvPr>
          <p:cNvSpPr/>
          <p:nvPr userDrawn="1"/>
        </p:nvSpPr>
        <p:spPr>
          <a:xfrm>
            <a:off x="0" y="4800600"/>
            <a:ext cx="12192000" cy="2057400"/>
          </a:xfrm>
          <a:prstGeom prst="rect">
            <a:avLst/>
          </a:prstGeom>
          <a:gradFill>
            <a:gsLst>
              <a:gs pos="1000">
                <a:srgbClr val="FFFFFF"/>
              </a:gs>
              <a:gs pos="99000">
                <a:srgbClr val="FFFFFF">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8" name="Rectangle 7">
            <a:extLst>
              <a:ext uri="{FF2B5EF4-FFF2-40B4-BE49-F238E27FC236}">
                <a16:creationId xmlns:a16="http://schemas.microsoft.com/office/drawing/2014/main" id="{4CFCD943-A385-4AC4-9009-6E45DCC4F4C2}"/>
              </a:ext>
            </a:extLst>
          </p:cNvPr>
          <p:cNvSpPr/>
          <p:nvPr userDrawn="1"/>
        </p:nvSpPr>
        <p:spPr bwMode="white">
          <a:xfrm>
            <a:off x="0" y="4563973"/>
            <a:ext cx="12192000" cy="23662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9" name="TextBox 8">
            <a:extLst>
              <a:ext uri="{FF2B5EF4-FFF2-40B4-BE49-F238E27FC236}">
                <a16:creationId xmlns:a16="http://schemas.microsoft.com/office/drawing/2014/main" id="{84562804-B318-4D16-827E-888188CEE0EA}"/>
              </a:ext>
            </a:extLst>
          </p:cNvPr>
          <p:cNvSpPr txBox="1"/>
          <p:nvPr userDrawn="1"/>
        </p:nvSpPr>
        <p:spPr>
          <a:xfrm>
            <a:off x="12291456" y="0"/>
            <a:ext cx="1729343" cy="4668440"/>
          </a:xfrm>
          <a:prstGeom prst="rect">
            <a:avLst/>
          </a:prstGeom>
          <a:solidFill>
            <a:srgbClr val="000000">
              <a:alpha val="30000"/>
            </a:srgbClr>
          </a:solidFill>
        </p:spPr>
        <p:txBody>
          <a:bodyPr wrap="square" rtlCol="0">
            <a:noAutofit/>
          </a:bodyPr>
          <a:lstStyle/>
          <a:p>
            <a:r>
              <a:rPr lang="en-US" sz="1100"/>
              <a:t>To </a:t>
            </a:r>
            <a:r>
              <a:rPr lang="en-US" sz="1100" b="1"/>
              <a:t>Replace Picture </a:t>
            </a:r>
            <a:r>
              <a:rPr lang="en-US" sz="1100"/>
              <a:t>on this sample slide</a:t>
            </a:r>
          </a:p>
          <a:p>
            <a:pPr marL="114300" indent="-114300">
              <a:spcBef>
                <a:spcPts val="1200"/>
              </a:spcBef>
              <a:buFont typeface="Arial" panose="020B0604020202020204" pitchFamily="34" charset="0"/>
              <a:buChar char="•"/>
            </a:pPr>
            <a:r>
              <a:rPr lang="en-US" sz="1100"/>
              <a:t>Select the picture and press the </a:t>
            </a:r>
            <a:r>
              <a:rPr lang="en-US" sz="1100" b="1"/>
              <a:t>Delete</a:t>
            </a:r>
            <a:r>
              <a:rPr lang="en-US" sz="1100"/>
              <a:t> key </a:t>
            </a:r>
          </a:p>
          <a:p>
            <a:pPr marL="114300" indent="-114300">
              <a:spcBef>
                <a:spcPts val="1200"/>
              </a:spcBef>
              <a:buFont typeface="Arial" panose="020B0604020202020204" pitchFamily="34" charset="0"/>
              <a:buChar char="•"/>
            </a:pPr>
            <a:r>
              <a:rPr lang="en-US" sz="1100"/>
              <a:t>Click the icon and insert a new picture </a:t>
            </a:r>
          </a:p>
          <a:p>
            <a:pPr marL="114300" indent="-114300">
              <a:spcBef>
                <a:spcPts val="1200"/>
              </a:spcBef>
              <a:buFont typeface="Arial" panose="020B0604020202020204" pitchFamily="34" charset="0"/>
              <a:buChar char="•"/>
            </a:pPr>
            <a:r>
              <a:rPr lang="en-US" sz="1100"/>
              <a:t>Resize</a:t>
            </a:r>
            <a:r>
              <a:rPr lang="en-US" sz="1100" baseline="0"/>
              <a:t> and crop as needed</a:t>
            </a:r>
          </a:p>
          <a:p>
            <a:pPr marL="114300" indent="-114300">
              <a:spcBef>
                <a:spcPts val="1200"/>
              </a:spcBef>
              <a:buFont typeface="Arial" panose="020B0604020202020204" pitchFamily="34" charset="0"/>
              <a:buChar char="•"/>
            </a:pPr>
            <a:r>
              <a:rPr lang="en-US" sz="1100" baseline="0"/>
              <a:t>Send photo to back</a:t>
            </a:r>
          </a:p>
          <a:p>
            <a:pPr marL="114300" indent="-114300">
              <a:spcBef>
                <a:spcPts val="1200"/>
              </a:spcBef>
              <a:buFont typeface="Arial" panose="020B0604020202020204" pitchFamily="34" charset="0"/>
              <a:buChar char="•"/>
            </a:pPr>
            <a:r>
              <a:rPr lang="en-US" sz="1100"/>
              <a:t>Click the </a:t>
            </a:r>
            <a:r>
              <a:rPr lang="en-US" sz="1100" b="1"/>
              <a:t>Reset</a:t>
            </a:r>
            <a:r>
              <a:rPr lang="en-US" sz="1100"/>
              <a:t> button on the Ribbon to reapply layout formatting and layering</a:t>
            </a:r>
          </a:p>
          <a:p>
            <a:pPr>
              <a:spcBef>
                <a:spcPts val="1200"/>
              </a:spcBef>
            </a:pPr>
            <a:r>
              <a:rPr lang="en-US" sz="1100" i="1"/>
              <a:t>Caution! Do not use Change Picture, as this forces the placeholder to resize to the same aspect ratio as the new picture</a:t>
            </a:r>
          </a:p>
          <a:p>
            <a:pPr>
              <a:spcBef>
                <a:spcPts val="1200"/>
              </a:spcBef>
            </a:pPr>
            <a:r>
              <a:rPr lang="en-US" sz="1100" b="1"/>
              <a:t>Note: </a:t>
            </a:r>
            <a:r>
              <a:rPr lang="en-US" sz="1100"/>
              <a:t>You can delete these instructions</a:t>
            </a:r>
          </a:p>
        </p:txBody>
      </p:sp>
      <p:sp>
        <p:nvSpPr>
          <p:cNvPr id="10" name="TextBox 9">
            <a:extLst>
              <a:ext uri="{FF2B5EF4-FFF2-40B4-BE49-F238E27FC236}">
                <a16:creationId xmlns:a16="http://schemas.microsoft.com/office/drawing/2014/main" id="{49E642E3-D656-4840-A1AA-5E8DC208C080}"/>
              </a:ext>
            </a:extLst>
          </p:cNvPr>
          <p:cNvSpPr txBox="1"/>
          <p:nvPr userDrawn="1"/>
        </p:nvSpPr>
        <p:spPr>
          <a:xfrm>
            <a:off x="7048500" y="6612493"/>
            <a:ext cx="4918235" cy="245507"/>
          </a:xfrm>
          <a:prstGeom prst="rect">
            <a:avLst/>
          </a:prstGeom>
          <a:noFill/>
        </p:spPr>
        <p:txBody>
          <a:bodyPr wrap="non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sz="800">
                <a:solidFill>
                  <a:schemeClr val="tx1">
                    <a:lumMod val="50000"/>
                    <a:lumOff val="50000"/>
                  </a:schemeClr>
                </a:solidFill>
              </a:rPr>
              <a:t>Copyright © </a:t>
            </a:r>
            <a:r>
              <a:rPr lang="en-US" sz="800">
                <a:solidFill>
                  <a:schemeClr val="tx1">
                    <a:lumMod val="50000"/>
                    <a:lumOff val="50000"/>
                  </a:schemeClr>
                </a:solidFill>
              </a:rPr>
              <a:t>2022</a:t>
            </a:r>
            <a:r>
              <a:rPr sz="800">
                <a:solidFill>
                  <a:schemeClr val="tx1">
                    <a:lumMod val="50000"/>
                    <a:lumOff val="50000"/>
                  </a:schemeClr>
                </a:solidFill>
              </a:rPr>
              <a:t> Boeing. All rights reserved.   |    BOEING PROPRIETARY   |</a:t>
            </a:r>
            <a:r>
              <a:rPr lang="en-US" sz="800">
                <a:solidFill>
                  <a:schemeClr val="tx1">
                    <a:lumMod val="50000"/>
                    <a:lumOff val="50000"/>
                  </a:schemeClr>
                </a:solidFill>
              </a:rPr>
              <a:t>CSM-PM&amp;A   | 01JAN21</a:t>
            </a:r>
          </a:p>
          <a:p>
            <a:pPr algn="r"/>
            <a:endParaRPr sz="800">
              <a:solidFill>
                <a:schemeClr val="tx1">
                  <a:lumMod val="50000"/>
                  <a:lumOff val="50000"/>
                </a:schemeClr>
              </a:solidFill>
            </a:endParaRPr>
          </a:p>
        </p:txBody>
      </p:sp>
    </p:spTree>
    <p:extLst>
      <p:ext uri="{BB962C8B-B14F-4D97-AF65-F5344CB8AC3E}">
        <p14:creationId xmlns:p14="http://schemas.microsoft.com/office/powerpoint/2010/main" val="71672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Flexible title, flexible picture, no logo no footer">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840E3040-414B-48B4-BA02-75BA60D6238E}"/>
              </a:ext>
            </a:extLst>
          </p:cNvPr>
          <p:cNvSpPr>
            <a:spLocks noGrp="1"/>
          </p:cNvSpPr>
          <p:nvPr>
            <p:ph type="pic" sz="quarter" idx="13"/>
          </p:nvPr>
        </p:nvSpPr>
        <p:spPr bwMode="ltGray">
          <a:xfrm>
            <a:off x="0" y="0"/>
            <a:ext cx="12192000" cy="4800600"/>
          </a:xfrm>
          <a:solidFill>
            <a:srgbClr val="D3EAF5"/>
          </a:solidFill>
        </p:spPr>
        <p:txBody>
          <a:bodyPr tIns="2286000">
            <a:noAutofit/>
          </a:bodyPr>
          <a:lstStyle>
            <a:lvl1pPr marL="0" indent="0" algn="ctr">
              <a:buNone/>
              <a:defRPr sz="2000"/>
            </a:lvl1pPr>
          </a:lstStyle>
          <a:p>
            <a:endParaRPr/>
          </a:p>
        </p:txBody>
      </p:sp>
      <p:sp>
        <p:nvSpPr>
          <p:cNvPr id="8" name="Rectangle 7">
            <a:extLst>
              <a:ext uri="{FF2B5EF4-FFF2-40B4-BE49-F238E27FC236}">
                <a16:creationId xmlns:a16="http://schemas.microsoft.com/office/drawing/2014/main" id="{4CFCD943-A385-4AC4-9009-6E45DCC4F4C2}"/>
              </a:ext>
            </a:extLst>
          </p:cNvPr>
          <p:cNvSpPr/>
          <p:nvPr userDrawn="1"/>
        </p:nvSpPr>
        <p:spPr bwMode="white">
          <a:xfrm>
            <a:off x="0" y="4563973"/>
            <a:ext cx="12192000" cy="236627"/>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endParaRPr>
          </a:p>
        </p:txBody>
      </p:sp>
      <p:sp>
        <p:nvSpPr>
          <p:cNvPr id="14" name="TextBox 13">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37293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Boeing Logo">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6CD0A2-F9B6-48EA-878B-F27F41A59398}"/>
              </a:ext>
            </a:extLst>
          </p:cNvPr>
          <p:cNvGrpSpPr/>
          <p:nvPr/>
        </p:nvGrpSpPr>
        <p:grpSpPr>
          <a:xfrm>
            <a:off x="3844521" y="2844800"/>
            <a:ext cx="4502958" cy="1028700"/>
            <a:chOff x="2057400" y="-1182741"/>
            <a:chExt cx="3350419" cy="762000"/>
          </a:xfrm>
          <a:solidFill>
            <a:srgbClr val="0033A1"/>
          </a:solidFill>
        </p:grpSpPr>
        <p:sp>
          <p:nvSpPr>
            <p:cNvPr id="4" name="Freeform: Shape 3">
              <a:extLst>
                <a:ext uri="{FF2B5EF4-FFF2-40B4-BE49-F238E27FC236}">
                  <a16:creationId xmlns:a16="http://schemas.microsoft.com/office/drawing/2014/main" id="{E42CC258-5AE0-42B6-9284-6EEC02974487}"/>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5" name="Freeform: Shape 4">
              <a:extLst>
                <a:ext uri="{FF2B5EF4-FFF2-40B4-BE49-F238E27FC236}">
                  <a16:creationId xmlns:a16="http://schemas.microsoft.com/office/drawing/2014/main" id="{C0FAAC80-CF9A-435C-8498-2D80A6FACC83}"/>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7" name="Freeform: Shape 6">
              <a:extLst>
                <a:ext uri="{FF2B5EF4-FFF2-40B4-BE49-F238E27FC236}">
                  <a16:creationId xmlns:a16="http://schemas.microsoft.com/office/drawing/2014/main" id="{2CF2147A-836D-4480-A72C-A9BE82C72822}"/>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8" name="Freeform: Shape 7">
              <a:extLst>
                <a:ext uri="{FF2B5EF4-FFF2-40B4-BE49-F238E27FC236}">
                  <a16:creationId xmlns:a16="http://schemas.microsoft.com/office/drawing/2014/main" id="{33D5C632-B84F-4AB5-AF72-4866F643BC0F}"/>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9" name="Freeform: Shape 8">
              <a:extLst>
                <a:ext uri="{FF2B5EF4-FFF2-40B4-BE49-F238E27FC236}">
                  <a16:creationId xmlns:a16="http://schemas.microsoft.com/office/drawing/2014/main" id="{BB981C35-A6AB-45BA-BA17-0EF811746E0B}"/>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10" name="Freeform: Shape 9">
              <a:extLst>
                <a:ext uri="{FF2B5EF4-FFF2-40B4-BE49-F238E27FC236}">
                  <a16:creationId xmlns:a16="http://schemas.microsoft.com/office/drawing/2014/main" id="{CDD77E21-F80E-4FC1-8DE2-4B545FD9C006}"/>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11" name="Freeform: Shape 10">
              <a:extLst>
                <a:ext uri="{FF2B5EF4-FFF2-40B4-BE49-F238E27FC236}">
                  <a16:creationId xmlns:a16="http://schemas.microsoft.com/office/drawing/2014/main" id="{082C4821-62DE-4F98-B5EC-3B3DC9315DE3}"/>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Tree>
    <p:extLst>
      <p:ext uri="{BB962C8B-B14F-4D97-AF65-F5344CB8AC3E}">
        <p14:creationId xmlns:p14="http://schemas.microsoft.com/office/powerpoint/2010/main" val="226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Boeing Logo Whi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6CD0A2-F9B6-48EA-878B-F27F41A59398}"/>
              </a:ext>
            </a:extLst>
          </p:cNvPr>
          <p:cNvGrpSpPr/>
          <p:nvPr/>
        </p:nvGrpSpPr>
        <p:grpSpPr>
          <a:xfrm>
            <a:off x="3844521" y="2844800"/>
            <a:ext cx="4502958" cy="1028700"/>
            <a:chOff x="2057400" y="-1182741"/>
            <a:chExt cx="3350419" cy="762000"/>
          </a:xfrm>
          <a:solidFill>
            <a:schemeClr val="tx1"/>
          </a:solidFill>
        </p:grpSpPr>
        <p:sp>
          <p:nvSpPr>
            <p:cNvPr id="4" name="Freeform: Shape 3">
              <a:extLst>
                <a:ext uri="{FF2B5EF4-FFF2-40B4-BE49-F238E27FC236}">
                  <a16:creationId xmlns:a16="http://schemas.microsoft.com/office/drawing/2014/main" id="{E42CC258-5AE0-42B6-9284-6EEC02974487}"/>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5" name="Freeform: Shape 4">
              <a:extLst>
                <a:ext uri="{FF2B5EF4-FFF2-40B4-BE49-F238E27FC236}">
                  <a16:creationId xmlns:a16="http://schemas.microsoft.com/office/drawing/2014/main" id="{C0FAAC80-CF9A-435C-8498-2D80A6FACC83}"/>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7" name="Freeform: Shape 6">
              <a:extLst>
                <a:ext uri="{FF2B5EF4-FFF2-40B4-BE49-F238E27FC236}">
                  <a16:creationId xmlns:a16="http://schemas.microsoft.com/office/drawing/2014/main" id="{2CF2147A-836D-4480-A72C-A9BE82C72822}"/>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8" name="Freeform: Shape 7">
              <a:extLst>
                <a:ext uri="{FF2B5EF4-FFF2-40B4-BE49-F238E27FC236}">
                  <a16:creationId xmlns:a16="http://schemas.microsoft.com/office/drawing/2014/main" id="{33D5C632-B84F-4AB5-AF72-4866F643BC0F}"/>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9" name="Freeform: Shape 8">
              <a:extLst>
                <a:ext uri="{FF2B5EF4-FFF2-40B4-BE49-F238E27FC236}">
                  <a16:creationId xmlns:a16="http://schemas.microsoft.com/office/drawing/2014/main" id="{BB981C35-A6AB-45BA-BA17-0EF811746E0B}"/>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10" name="Freeform: Shape 9">
              <a:extLst>
                <a:ext uri="{FF2B5EF4-FFF2-40B4-BE49-F238E27FC236}">
                  <a16:creationId xmlns:a16="http://schemas.microsoft.com/office/drawing/2014/main" id="{CDD77E21-F80E-4FC1-8DE2-4B545FD9C006}"/>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11" name="Freeform: Shape 10">
              <a:extLst>
                <a:ext uri="{FF2B5EF4-FFF2-40B4-BE49-F238E27FC236}">
                  <a16:creationId xmlns:a16="http://schemas.microsoft.com/office/drawing/2014/main" id="{082C4821-62DE-4F98-B5EC-3B3DC9315DE3}"/>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Tree>
    <p:extLst>
      <p:ext uri="{BB962C8B-B14F-4D97-AF65-F5344CB8AC3E}">
        <p14:creationId xmlns:p14="http://schemas.microsoft.com/office/powerpoint/2010/main" val="2156851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Blue Logo 3">
    <p:bg>
      <p:bgPr>
        <a:solidFill>
          <a:srgbClr val="D3EAF5"/>
        </a:solidFill>
        <a:effectLst/>
      </p:bgPr>
    </p:bg>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1617D4F-4AB6-4D20-B558-D8A67AF3F9BA}"/>
              </a:ext>
            </a:extLst>
          </p:cNvPr>
          <p:cNvSpPr/>
          <p:nvPr/>
        </p:nvSpPr>
        <p:spPr>
          <a:xfrm>
            <a:off x="8105773" y="5305769"/>
            <a:ext cx="3743324" cy="1134887"/>
          </a:xfrm>
          <a:prstGeom prst="rect">
            <a:avLst/>
          </a:prstGeom>
        </p:spPr>
        <p:txBody>
          <a:bodyPr wrap="square" lIns="0" tIns="0" rIns="0" bIns="0" anchor="b">
            <a:noAutofit/>
          </a:bodyPr>
          <a:lstStyle/>
          <a:p>
            <a:pPr eaLnBrk="0" hangingPunct="0">
              <a:spcAft>
                <a:spcPts val="400"/>
              </a:spcAft>
            </a:pPr>
            <a:r>
              <a:rPr sz="800" b="1">
                <a:solidFill>
                  <a:schemeClr val="bg1"/>
                </a:solidFill>
                <a:ea typeface="ＭＳ Ｐゴシック" pitchFamily="1" charset="-128"/>
              </a:rPr>
              <a:t>Proprietary: </a:t>
            </a:r>
            <a:r>
              <a:rPr sz="800">
                <a:solidFill>
                  <a:schemeClr val="bg1"/>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bg1"/>
                </a:solidFill>
                <a:cs typeface="Arial" pitchFamily="34" charset="0"/>
              </a:rPr>
              <a:t>The statements contained herein are based on good faith assumptions are to be used for general information purposes only. These statements do not constitute </a:t>
            </a:r>
            <a:br>
              <a:rPr lang="en-US" sz="800">
                <a:solidFill>
                  <a:schemeClr val="bg1"/>
                </a:solidFill>
                <a:cs typeface="Arial" pitchFamily="34" charset="0"/>
              </a:rPr>
            </a:br>
            <a:r>
              <a:rPr sz="800">
                <a:solidFill>
                  <a:schemeClr val="bg1"/>
                </a:solidFill>
                <a:cs typeface="Arial" pitchFamily="34" charset="0"/>
              </a:rPr>
              <a:t>an offer, promise, warranty or guarantee of performance. </a:t>
            </a: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8105772" y="1781448"/>
            <a:ext cx="3743325" cy="1339071"/>
          </a:xfrm>
        </p:spPr>
        <p:txBody>
          <a:bodyPr/>
          <a:lstStyle>
            <a:lvl1pPr>
              <a:defRPr sz="4400"/>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8105772" y="3834237"/>
            <a:ext cx="3743325" cy="259443"/>
          </a:xfrm>
        </p:spPr>
        <p:txBody>
          <a:bodyPr anchor="t"/>
          <a:lstStyle>
            <a:lvl1pPr>
              <a:defRPr sz="1200">
                <a:solidFill>
                  <a:schemeClr val="tx1">
                    <a:lumMod val="75000"/>
                    <a:lumOff val="25000"/>
                  </a:schemeClr>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8105772" y="3333800"/>
            <a:ext cx="3743325" cy="317500"/>
          </a:xfrm>
        </p:spPr>
        <p:txBody>
          <a:bodyPr>
            <a:noAutofit/>
          </a:bodyPr>
          <a:lstStyle>
            <a:lvl1pPr marL="0" indent="0">
              <a:spcBef>
                <a:spcPts val="0"/>
              </a:spcBef>
              <a:buNone/>
              <a:defRPr sz="1800">
                <a:solidFill>
                  <a:schemeClr val="tx1">
                    <a:lumMod val="75000"/>
                    <a:lumOff val="25000"/>
                  </a:schemeClr>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grpSp>
        <p:nvGrpSpPr>
          <p:cNvPr id="22" name="Group 21">
            <a:extLst>
              <a:ext uri="{FF2B5EF4-FFF2-40B4-BE49-F238E27FC236}">
                <a16:creationId xmlns:a16="http://schemas.microsoft.com/office/drawing/2014/main" id="{DDA0C8D4-A0F3-457B-A63F-9371CA0B9BA6}"/>
              </a:ext>
            </a:extLst>
          </p:cNvPr>
          <p:cNvGrpSpPr/>
          <p:nvPr/>
        </p:nvGrpSpPr>
        <p:grpSpPr>
          <a:xfrm>
            <a:off x="457200" y="381000"/>
            <a:ext cx="1752600" cy="400382"/>
            <a:chOff x="2057400" y="-1182741"/>
            <a:chExt cx="3350419" cy="762000"/>
          </a:xfrm>
          <a:solidFill>
            <a:srgbClr val="0033A1"/>
          </a:solidFill>
        </p:grpSpPr>
        <p:sp>
          <p:nvSpPr>
            <p:cNvPr id="23" name="Freeform: Shape 22">
              <a:extLst>
                <a:ext uri="{FF2B5EF4-FFF2-40B4-BE49-F238E27FC236}">
                  <a16:creationId xmlns:a16="http://schemas.microsoft.com/office/drawing/2014/main" id="{5DF5655D-95D8-49A3-B81B-84C8BC5A5CCD}"/>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4" name="Freeform: Shape 23">
              <a:extLst>
                <a:ext uri="{FF2B5EF4-FFF2-40B4-BE49-F238E27FC236}">
                  <a16:creationId xmlns:a16="http://schemas.microsoft.com/office/drawing/2014/main" id="{32C1847F-7491-49BF-A7F1-CB62CA0D8257}"/>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5" name="Freeform: Shape 24">
              <a:extLst>
                <a:ext uri="{FF2B5EF4-FFF2-40B4-BE49-F238E27FC236}">
                  <a16:creationId xmlns:a16="http://schemas.microsoft.com/office/drawing/2014/main" id="{6A5A2969-9BCF-4040-B21C-E3F16AD31657}"/>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26" name="Freeform: Shape 25">
              <a:extLst>
                <a:ext uri="{FF2B5EF4-FFF2-40B4-BE49-F238E27FC236}">
                  <a16:creationId xmlns:a16="http://schemas.microsoft.com/office/drawing/2014/main" id="{05EA6AEE-0852-424A-9D5C-5E18F790E45C}"/>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5" name="Freeform: Shape 34">
              <a:extLst>
                <a:ext uri="{FF2B5EF4-FFF2-40B4-BE49-F238E27FC236}">
                  <a16:creationId xmlns:a16="http://schemas.microsoft.com/office/drawing/2014/main" id="{6C2CE0D8-3414-4977-8A55-3C52A1865E9A}"/>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6" name="Freeform: Shape 35">
              <a:extLst>
                <a:ext uri="{FF2B5EF4-FFF2-40B4-BE49-F238E27FC236}">
                  <a16:creationId xmlns:a16="http://schemas.microsoft.com/office/drawing/2014/main" id="{2C2069DD-68E9-4A77-B41F-3B14B62D90B0}"/>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7" name="Freeform: Shape 36">
              <a:extLst>
                <a:ext uri="{FF2B5EF4-FFF2-40B4-BE49-F238E27FC236}">
                  <a16:creationId xmlns:a16="http://schemas.microsoft.com/office/drawing/2014/main" id="{A9BC71CD-C591-46BB-8270-309E61330952}"/>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31" name="TextBox 30">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
        <p:nvSpPr>
          <p:cNvPr id="19" name="TextBox 18">
            <a:extLst>
              <a:ext uri="{FF2B5EF4-FFF2-40B4-BE49-F238E27FC236}">
                <a16:creationId xmlns:a16="http://schemas.microsoft.com/office/drawing/2014/main" id="{49E642E3-D656-4840-A1AA-5E8DC208C080}"/>
              </a:ext>
            </a:extLst>
          </p:cNvPr>
          <p:cNvSpPr txBox="1"/>
          <p:nvPr userDrawn="1"/>
        </p:nvSpPr>
        <p:spPr>
          <a:xfrm>
            <a:off x="7136426" y="6611664"/>
            <a:ext cx="4818468" cy="119413"/>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bg1"/>
                </a:solidFill>
              </a:rPr>
              <a:t>Copyright © </a:t>
            </a:r>
            <a:r>
              <a:rPr lang="en-US" sz="800">
                <a:solidFill>
                  <a:schemeClr val="bg1"/>
                </a:solidFill>
              </a:rPr>
              <a:t>2022</a:t>
            </a:r>
            <a:r>
              <a:rPr sz="800">
                <a:solidFill>
                  <a:schemeClr val="bg1"/>
                </a:solidFill>
              </a:rPr>
              <a:t> Boeing. All rights reserved.  |   BOEING PROPRIETARY  |</a:t>
            </a:r>
            <a:r>
              <a:rPr lang="en-US" sz="800">
                <a:solidFill>
                  <a:schemeClr val="bg1"/>
                </a:solidFill>
              </a:rPr>
              <a:t>   CSM-PM&amp;A   |   01JAN21  </a:t>
            </a:r>
            <a:endParaRPr sz="800">
              <a:solidFill>
                <a:schemeClr val="bg1"/>
              </a:solidFill>
            </a:endParaRPr>
          </a:p>
        </p:txBody>
      </p:sp>
    </p:spTree>
    <p:extLst>
      <p:ext uri="{BB962C8B-B14F-4D97-AF65-F5344CB8AC3E}">
        <p14:creationId xmlns:p14="http://schemas.microsoft.com/office/powerpoint/2010/main" val="251948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Blue Logo 4 Flexible Picture">
    <p:bg>
      <p:bgPr>
        <a:solidFill>
          <a:srgbClr val="D3EAF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620822" y="4232548"/>
            <a:ext cx="3557477" cy="1339071"/>
          </a:xfrm>
        </p:spPr>
        <p:txBody>
          <a:bodyPr/>
          <a:lstStyle>
            <a:lvl1pPr>
              <a:defRPr sz="4400">
                <a:solidFill>
                  <a:schemeClr val="bg1"/>
                </a:solidFill>
              </a:defRPr>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620822" y="6285337"/>
            <a:ext cx="3557477" cy="259443"/>
          </a:xfrm>
        </p:spPr>
        <p:txBody>
          <a:bodyPr anchor="t"/>
          <a:lstStyle>
            <a:lvl1pPr>
              <a:defRPr sz="1200">
                <a:solidFill>
                  <a:schemeClr val="bg1"/>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620822" y="5784900"/>
            <a:ext cx="3557477" cy="317500"/>
          </a:xfrm>
        </p:spPr>
        <p:txBody>
          <a:bodyPr>
            <a:noAutofit/>
          </a:bodyPr>
          <a:lstStyle>
            <a:lvl1pPr marL="0" indent="0">
              <a:spcBef>
                <a:spcPts val="0"/>
              </a:spcBef>
              <a:buNone/>
              <a:defRPr sz="18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sp>
        <p:nvSpPr>
          <p:cNvPr id="19" name="Rectangle 14">
            <a:extLst>
              <a:ext uri="{FF2B5EF4-FFF2-40B4-BE49-F238E27FC236}">
                <a16:creationId xmlns:a16="http://schemas.microsoft.com/office/drawing/2014/main" id="{DA7816F0-CC99-419E-BF4B-55A93D4F7720}"/>
              </a:ext>
            </a:extLst>
          </p:cNvPr>
          <p:cNvSpPr/>
          <p:nvPr/>
        </p:nvSpPr>
        <p:spPr>
          <a:xfrm>
            <a:off x="8104166" y="5312556"/>
            <a:ext cx="3727154" cy="1134887"/>
          </a:xfrm>
          <a:prstGeom prst="rect">
            <a:avLst/>
          </a:prstGeom>
        </p:spPr>
        <p:txBody>
          <a:bodyPr wrap="square" lIns="0" tIns="0" rIns="0" bIns="0" anchor="b">
            <a:noAutofit/>
          </a:bodyPr>
          <a:lstStyle/>
          <a:p>
            <a:pPr eaLnBrk="0" hangingPunct="0">
              <a:spcAft>
                <a:spcPts val="400"/>
              </a:spcAft>
            </a:pPr>
            <a:r>
              <a:rPr lang="en-US" sz="800" b="1">
                <a:solidFill>
                  <a:schemeClr val="bg1"/>
                </a:solidFill>
                <a:ea typeface="ＭＳ Ｐゴシック" pitchFamily="1" charset="-128"/>
              </a:rPr>
              <a:t>Proprietary: </a:t>
            </a:r>
            <a:r>
              <a:rPr lang="en-US" sz="800">
                <a:solidFill>
                  <a:schemeClr val="bg1"/>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lang="en-US" sz="800">
                <a:solidFill>
                  <a:schemeClr val="bg1"/>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grpSp>
        <p:nvGrpSpPr>
          <p:cNvPr id="23" name="Group 22">
            <a:extLst>
              <a:ext uri="{FF2B5EF4-FFF2-40B4-BE49-F238E27FC236}">
                <a16:creationId xmlns:a16="http://schemas.microsoft.com/office/drawing/2014/main" id="{62B4C825-0D2F-4CD9-8F00-F7ED093D5B1E}"/>
              </a:ext>
            </a:extLst>
          </p:cNvPr>
          <p:cNvGrpSpPr/>
          <p:nvPr/>
        </p:nvGrpSpPr>
        <p:grpSpPr>
          <a:xfrm>
            <a:off x="457200" y="381000"/>
            <a:ext cx="1752600" cy="400382"/>
            <a:chOff x="2057400" y="-1182741"/>
            <a:chExt cx="3350419" cy="762000"/>
          </a:xfrm>
          <a:solidFill>
            <a:srgbClr val="0033A1"/>
          </a:solidFill>
        </p:grpSpPr>
        <p:sp>
          <p:nvSpPr>
            <p:cNvPr id="24" name="Freeform: Shape 23">
              <a:extLst>
                <a:ext uri="{FF2B5EF4-FFF2-40B4-BE49-F238E27FC236}">
                  <a16:creationId xmlns:a16="http://schemas.microsoft.com/office/drawing/2014/main" id="{CF93EDCA-4C1A-41AE-82D5-559FF0A8AD46}"/>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5" name="Freeform: Shape 24">
              <a:extLst>
                <a:ext uri="{FF2B5EF4-FFF2-40B4-BE49-F238E27FC236}">
                  <a16:creationId xmlns:a16="http://schemas.microsoft.com/office/drawing/2014/main" id="{A799D16D-FDE0-4C6A-99D0-8539BED10461}"/>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6" name="Freeform: Shape 25">
              <a:extLst>
                <a:ext uri="{FF2B5EF4-FFF2-40B4-BE49-F238E27FC236}">
                  <a16:creationId xmlns:a16="http://schemas.microsoft.com/office/drawing/2014/main" id="{C91699C4-E1CF-4DC1-B7AF-0AF599FD2ADA}"/>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35" name="Freeform: Shape 34">
              <a:extLst>
                <a:ext uri="{FF2B5EF4-FFF2-40B4-BE49-F238E27FC236}">
                  <a16:creationId xmlns:a16="http://schemas.microsoft.com/office/drawing/2014/main" id="{16D12B60-5F5D-49BD-A973-1E141CAF08B7}"/>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6" name="Freeform: Shape 35">
              <a:extLst>
                <a:ext uri="{FF2B5EF4-FFF2-40B4-BE49-F238E27FC236}">
                  <a16:creationId xmlns:a16="http://schemas.microsoft.com/office/drawing/2014/main" id="{7662A2EE-BC1C-49A0-A4C7-9658239A9425}"/>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7" name="Freeform: Shape 36">
              <a:extLst>
                <a:ext uri="{FF2B5EF4-FFF2-40B4-BE49-F238E27FC236}">
                  <a16:creationId xmlns:a16="http://schemas.microsoft.com/office/drawing/2014/main" id="{4040C748-A8D1-426A-8823-CE3EA248E520}"/>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8" name="Freeform: Shape 37">
              <a:extLst>
                <a:ext uri="{FF2B5EF4-FFF2-40B4-BE49-F238E27FC236}">
                  <a16:creationId xmlns:a16="http://schemas.microsoft.com/office/drawing/2014/main" id="{8D43AE67-8FA7-4A83-A91A-5633E7071456}"/>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27" name="TextBox 26">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
        <p:nvSpPr>
          <p:cNvPr id="18" name="TextBox 17">
            <a:extLst>
              <a:ext uri="{FF2B5EF4-FFF2-40B4-BE49-F238E27FC236}">
                <a16:creationId xmlns:a16="http://schemas.microsoft.com/office/drawing/2014/main" id="{49E642E3-D656-4840-A1AA-5E8DC208C080}"/>
              </a:ext>
            </a:extLst>
          </p:cNvPr>
          <p:cNvSpPr txBox="1"/>
          <p:nvPr userDrawn="1"/>
        </p:nvSpPr>
        <p:spPr>
          <a:xfrm>
            <a:off x="7136426" y="6619874"/>
            <a:ext cx="4715174" cy="97867"/>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bg1"/>
                </a:solidFill>
              </a:rPr>
              <a:t>Copyright © </a:t>
            </a:r>
            <a:r>
              <a:rPr lang="en-US" sz="800">
                <a:solidFill>
                  <a:schemeClr val="bg1"/>
                </a:solidFill>
              </a:rPr>
              <a:t>2022</a:t>
            </a:r>
            <a:r>
              <a:rPr sz="800">
                <a:solidFill>
                  <a:schemeClr val="bg1"/>
                </a:solidFill>
              </a:rPr>
              <a:t> Boeing. All rights reserved.  |   BOEING PROPRIETARY  |</a:t>
            </a:r>
            <a:r>
              <a:rPr lang="en-US" sz="800">
                <a:solidFill>
                  <a:schemeClr val="bg1"/>
                </a:solidFill>
              </a:rPr>
              <a:t>   CSM-PM&amp;A   |   01JAN21  </a:t>
            </a:r>
            <a:endParaRPr sz="800">
              <a:solidFill>
                <a:schemeClr val="bg1"/>
              </a:solidFill>
            </a:endParaRPr>
          </a:p>
        </p:txBody>
      </p:sp>
    </p:spTree>
    <p:extLst>
      <p:ext uri="{BB962C8B-B14F-4D97-AF65-F5344CB8AC3E}">
        <p14:creationId xmlns:p14="http://schemas.microsoft.com/office/powerpoint/2010/main" val="1837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hite Logo 2 Flexible Picture">
    <p:bg bwMode="ltGray">
      <p:bgPr>
        <a:solidFill>
          <a:srgbClr val="D3EAF5"/>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9E642E3-D656-4840-A1AA-5E8DC208C080}"/>
              </a:ext>
            </a:extLst>
          </p:cNvPr>
          <p:cNvSpPr txBox="1"/>
          <p:nvPr userDrawn="1"/>
        </p:nvSpPr>
        <p:spPr>
          <a:xfrm>
            <a:off x="7136426" y="6611336"/>
            <a:ext cx="4788874" cy="112121"/>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bg1"/>
                </a:solidFill>
              </a:rPr>
              <a:t>Copyright © </a:t>
            </a:r>
            <a:r>
              <a:rPr lang="en-US" sz="800">
                <a:solidFill>
                  <a:schemeClr val="bg1"/>
                </a:solidFill>
              </a:rPr>
              <a:t>2022</a:t>
            </a:r>
            <a:r>
              <a:rPr sz="800">
                <a:solidFill>
                  <a:schemeClr val="bg1"/>
                </a:solidFill>
              </a:rPr>
              <a:t> Boeing. All rights reserved.  |   BOEING PROPRIETARY  |</a:t>
            </a:r>
            <a:r>
              <a:rPr lang="en-US" sz="800">
                <a:solidFill>
                  <a:schemeClr val="bg1"/>
                </a:solidFill>
              </a:rPr>
              <a:t>   CSM-PM&amp;A   |   01JAN21  </a:t>
            </a:r>
            <a:endParaRPr sz="800">
              <a:solidFill>
                <a:schemeClr val="bg1"/>
              </a:solidFill>
            </a:endParaRP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620822" y="1781448"/>
            <a:ext cx="3557477" cy="1339071"/>
          </a:xfrm>
        </p:spPr>
        <p:txBody>
          <a:bodyPr/>
          <a:lstStyle>
            <a:lvl1pPr>
              <a:defRPr sz="4400">
                <a:solidFill>
                  <a:schemeClr val="bg1"/>
                </a:solidFill>
              </a:defRPr>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620822" y="3834237"/>
            <a:ext cx="3557477" cy="259443"/>
          </a:xfrm>
        </p:spPr>
        <p:txBody>
          <a:bodyPr anchor="t"/>
          <a:lstStyle>
            <a:lvl1pPr>
              <a:defRPr sz="1200">
                <a:solidFill>
                  <a:schemeClr val="bg1"/>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620822" y="3333800"/>
            <a:ext cx="3557477" cy="317500"/>
          </a:xfrm>
        </p:spPr>
        <p:txBody>
          <a:bodyPr>
            <a:noAutofit/>
          </a:bodyPr>
          <a:lstStyle>
            <a:lvl1pPr marL="0" indent="0">
              <a:spcBef>
                <a:spcPts val="0"/>
              </a:spcBef>
              <a:buNone/>
              <a:defRPr sz="18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sp>
        <p:nvSpPr>
          <p:cNvPr id="19" name="Rectangle 14">
            <a:extLst>
              <a:ext uri="{FF2B5EF4-FFF2-40B4-BE49-F238E27FC236}">
                <a16:creationId xmlns:a16="http://schemas.microsoft.com/office/drawing/2014/main" id="{DA7816F0-CC99-419E-BF4B-55A93D4F7720}"/>
              </a:ext>
            </a:extLst>
          </p:cNvPr>
          <p:cNvSpPr/>
          <p:nvPr/>
        </p:nvSpPr>
        <p:spPr>
          <a:xfrm>
            <a:off x="8096546" y="5327796"/>
            <a:ext cx="3727154" cy="1134887"/>
          </a:xfrm>
          <a:prstGeom prst="rect">
            <a:avLst/>
          </a:prstGeom>
        </p:spPr>
        <p:txBody>
          <a:bodyPr wrap="square" lIns="0" tIns="0" rIns="0" bIns="0" anchor="b">
            <a:noAutofit/>
          </a:bodyPr>
          <a:lstStyle/>
          <a:p>
            <a:pPr eaLnBrk="0" hangingPunct="0">
              <a:spcAft>
                <a:spcPts val="400"/>
              </a:spcAft>
            </a:pPr>
            <a:r>
              <a:rPr lang="en-US" sz="800" b="1">
                <a:solidFill>
                  <a:schemeClr val="bg1"/>
                </a:solidFill>
                <a:ea typeface="ＭＳ Ｐゴシック" pitchFamily="1" charset="-128"/>
              </a:rPr>
              <a:t>Proprietary: </a:t>
            </a:r>
            <a:r>
              <a:rPr lang="en-US" sz="800">
                <a:solidFill>
                  <a:schemeClr val="bg1"/>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lang="en-US" sz="800">
                <a:solidFill>
                  <a:schemeClr val="bg1"/>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grpSp>
        <p:nvGrpSpPr>
          <p:cNvPr id="20" name="Group 19">
            <a:extLst>
              <a:ext uri="{FF2B5EF4-FFF2-40B4-BE49-F238E27FC236}">
                <a16:creationId xmlns:a16="http://schemas.microsoft.com/office/drawing/2014/main" id="{B7E030B3-8BC7-4375-8D1C-3770E3C7EF98}"/>
              </a:ext>
            </a:extLst>
          </p:cNvPr>
          <p:cNvGrpSpPr/>
          <p:nvPr/>
        </p:nvGrpSpPr>
        <p:grpSpPr>
          <a:xfrm>
            <a:off x="457200" y="381000"/>
            <a:ext cx="1752600" cy="400382"/>
            <a:chOff x="2057400" y="-1182741"/>
            <a:chExt cx="3350419" cy="762000"/>
          </a:xfrm>
          <a:solidFill>
            <a:srgbClr val="FFFFFF"/>
          </a:solidFill>
        </p:grpSpPr>
        <p:sp>
          <p:nvSpPr>
            <p:cNvPr id="21" name="Freeform: Shape 20">
              <a:extLst>
                <a:ext uri="{FF2B5EF4-FFF2-40B4-BE49-F238E27FC236}">
                  <a16:creationId xmlns:a16="http://schemas.microsoft.com/office/drawing/2014/main" id="{153B390A-27E3-47C9-A803-145E84D77405}"/>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7" name="Freeform: Shape 26">
              <a:extLst>
                <a:ext uri="{FF2B5EF4-FFF2-40B4-BE49-F238E27FC236}">
                  <a16:creationId xmlns:a16="http://schemas.microsoft.com/office/drawing/2014/main" id="{580EBFCE-C795-4A03-9C42-D08E689EB135}"/>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8" name="Freeform: Shape 27">
              <a:extLst>
                <a:ext uri="{FF2B5EF4-FFF2-40B4-BE49-F238E27FC236}">
                  <a16:creationId xmlns:a16="http://schemas.microsoft.com/office/drawing/2014/main" id="{20FE0E04-88CD-4177-8420-A494E3301129}"/>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2A29DA56-4D0D-4582-AD26-CCAD00F9FCB2}"/>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FB954C14-0711-4CC7-A9C8-6D47CF44B063}"/>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D92532BC-3CCE-4E30-BFC7-47359F262EE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CA14FBD7-6D14-4337-8D9C-01B2E86111EF}"/>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34" name="TextBox 33">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397144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le Slide White Logo 2 with Flexible picture">
    <p:bg bwMode="ltGray">
      <p:bgPr>
        <a:solidFill>
          <a:srgbClr val="D3EAF5"/>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49E642E3-D656-4840-A1AA-5E8DC208C080}"/>
              </a:ext>
            </a:extLst>
          </p:cNvPr>
          <p:cNvSpPr txBox="1"/>
          <p:nvPr userDrawn="1"/>
        </p:nvSpPr>
        <p:spPr>
          <a:xfrm>
            <a:off x="7136426" y="6621781"/>
            <a:ext cx="4433601" cy="9024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bg1"/>
                </a:solidFill>
              </a:rPr>
              <a:t>Copyright © </a:t>
            </a:r>
            <a:r>
              <a:rPr lang="en-US" sz="800">
                <a:solidFill>
                  <a:schemeClr val="bg1"/>
                </a:solidFill>
              </a:rPr>
              <a:t>2022</a:t>
            </a:r>
            <a:r>
              <a:rPr sz="800">
                <a:solidFill>
                  <a:schemeClr val="bg1"/>
                </a:solidFill>
              </a:rPr>
              <a:t> Boeing. All rights reserved.  |   BOEING PROPRIETARY  |</a:t>
            </a:r>
            <a:r>
              <a:rPr lang="en-US" sz="800">
                <a:solidFill>
                  <a:schemeClr val="bg1"/>
                </a:solidFill>
              </a:rPr>
              <a:t>   CSM-PM&amp;A   |   01JAN21  </a:t>
            </a:r>
            <a:endParaRPr sz="800">
              <a:solidFill>
                <a:schemeClr val="bg1"/>
              </a:solidFill>
            </a:endParaRPr>
          </a:p>
        </p:txBody>
      </p:sp>
      <p:sp>
        <p:nvSpPr>
          <p:cNvPr id="2" name="Title 1">
            <a:extLst>
              <a:ext uri="{FF2B5EF4-FFF2-40B4-BE49-F238E27FC236}">
                <a16:creationId xmlns:a16="http://schemas.microsoft.com/office/drawing/2014/main" id="{1918DF03-DDA2-41D5-AEED-F0974A964DF6}"/>
              </a:ext>
            </a:extLst>
          </p:cNvPr>
          <p:cNvSpPr>
            <a:spLocks noGrp="1"/>
          </p:cNvSpPr>
          <p:nvPr>
            <p:ph type="title" hasCustomPrompt="1"/>
          </p:nvPr>
        </p:nvSpPr>
        <p:spPr>
          <a:xfrm>
            <a:off x="620822" y="1781448"/>
            <a:ext cx="3557477" cy="1339071"/>
          </a:xfrm>
        </p:spPr>
        <p:txBody>
          <a:bodyPr/>
          <a:lstStyle>
            <a:lvl1pPr>
              <a:defRPr sz="4400">
                <a:solidFill>
                  <a:schemeClr val="bg1"/>
                </a:solidFill>
              </a:defRPr>
            </a:lvl1pPr>
          </a:lstStyle>
          <a:p>
            <a:r>
              <a:t>Add Title</a:t>
            </a:r>
          </a:p>
        </p:txBody>
      </p:sp>
      <p:sp>
        <p:nvSpPr>
          <p:cNvPr id="3" name="Date Placeholder 2">
            <a:extLst>
              <a:ext uri="{FF2B5EF4-FFF2-40B4-BE49-F238E27FC236}">
                <a16:creationId xmlns:a16="http://schemas.microsoft.com/office/drawing/2014/main" id="{E964F677-8BF7-4CF3-A5C5-E747BDF378B5}"/>
              </a:ext>
            </a:extLst>
          </p:cNvPr>
          <p:cNvSpPr>
            <a:spLocks noGrp="1"/>
          </p:cNvSpPr>
          <p:nvPr>
            <p:ph type="dt" sz="half" idx="10"/>
          </p:nvPr>
        </p:nvSpPr>
        <p:spPr>
          <a:xfrm>
            <a:off x="620822" y="3834237"/>
            <a:ext cx="3557477" cy="259443"/>
          </a:xfrm>
        </p:spPr>
        <p:txBody>
          <a:bodyPr anchor="t"/>
          <a:lstStyle>
            <a:lvl1pPr>
              <a:defRPr sz="1200">
                <a:solidFill>
                  <a:schemeClr val="bg1"/>
                </a:solidFill>
              </a:defRPr>
            </a:lvl1pPr>
          </a:lstStyle>
          <a:p>
            <a:endParaRPr/>
          </a:p>
        </p:txBody>
      </p:sp>
      <p:sp>
        <p:nvSpPr>
          <p:cNvPr id="4" name="Footer Placeholder 3">
            <a:extLst>
              <a:ext uri="{FF2B5EF4-FFF2-40B4-BE49-F238E27FC236}">
                <a16:creationId xmlns:a16="http://schemas.microsoft.com/office/drawing/2014/main" id="{97FB4B16-C7DE-496A-99DA-CE8A93224064}"/>
              </a:ext>
            </a:extLst>
          </p:cNvPr>
          <p:cNvSpPr>
            <a:spLocks noGrp="1"/>
          </p:cNvSpPr>
          <p:nvPr>
            <p:ph type="ftr" sz="quarter" idx="11"/>
          </p:nvPr>
        </p:nvSpPr>
        <p:spPr>
          <a:xfrm>
            <a:off x="101203" y="6875373"/>
            <a:ext cx="77391" cy="27432"/>
          </a:xfrm>
        </p:spPr>
        <p:txBody>
          <a:bodyPr/>
          <a:lstStyle>
            <a:lvl1pPr>
              <a:defRPr sz="200">
                <a:solidFill>
                  <a:srgbClr val="FFFFFF">
                    <a:alpha val="0"/>
                  </a:srgbClr>
                </a:solidFill>
              </a:defRPr>
            </a:lvl1pPr>
          </a:lstStyle>
          <a:p>
            <a:endParaRPr/>
          </a:p>
        </p:txBody>
      </p:sp>
      <p:sp>
        <p:nvSpPr>
          <p:cNvPr id="5" name="Slide Number Placeholder 4">
            <a:extLst>
              <a:ext uri="{FF2B5EF4-FFF2-40B4-BE49-F238E27FC236}">
                <a16:creationId xmlns:a16="http://schemas.microsoft.com/office/drawing/2014/main" id="{76803CB0-EFF2-4F23-BA04-5CD2DF3F6376}"/>
              </a:ext>
            </a:extLst>
          </p:cNvPr>
          <p:cNvSpPr>
            <a:spLocks noGrp="1"/>
          </p:cNvSpPr>
          <p:nvPr>
            <p:ph type="sldNum" sz="quarter" idx="12"/>
          </p:nvPr>
        </p:nvSpPr>
        <p:spPr>
          <a:xfrm>
            <a:off x="0" y="6875373"/>
            <a:ext cx="55494" cy="27432"/>
          </a:xfrm>
        </p:spPr>
        <p:txBody>
          <a:bodyPr/>
          <a:lstStyle>
            <a:lvl1pPr>
              <a:defRPr sz="200">
                <a:solidFill>
                  <a:srgbClr val="FFFFFF">
                    <a:alpha val="0"/>
                  </a:srgbClr>
                </a:solidFill>
              </a:defRPr>
            </a:lvl1pPr>
          </a:lstStyle>
          <a:p>
            <a:fld id="{860E0CF8-2674-4D97-8AFA-E2034D9E9C8A}" type="slidenum">
              <a:rPr/>
              <a:pPr/>
              <a:t>‹#›</a:t>
            </a:fld>
            <a:endParaRPr/>
          </a:p>
        </p:txBody>
      </p:sp>
      <p:sp>
        <p:nvSpPr>
          <p:cNvPr id="13" name="Text Placeholder 9">
            <a:extLst>
              <a:ext uri="{FF2B5EF4-FFF2-40B4-BE49-F238E27FC236}">
                <a16:creationId xmlns:a16="http://schemas.microsoft.com/office/drawing/2014/main" id="{03E03085-A862-48DD-8C8C-DBF7C64B1C51}"/>
              </a:ext>
            </a:extLst>
          </p:cNvPr>
          <p:cNvSpPr>
            <a:spLocks noGrp="1"/>
          </p:cNvSpPr>
          <p:nvPr>
            <p:ph type="body" sz="quarter" idx="15" hasCustomPrompt="1"/>
          </p:nvPr>
        </p:nvSpPr>
        <p:spPr>
          <a:xfrm>
            <a:off x="620822" y="3333800"/>
            <a:ext cx="3557477" cy="317500"/>
          </a:xfrm>
        </p:spPr>
        <p:txBody>
          <a:bodyPr>
            <a:noAutofit/>
          </a:bodyPr>
          <a:lstStyle>
            <a:lvl1pPr marL="0" indent="0">
              <a:spcBef>
                <a:spcPts val="0"/>
              </a:spcBef>
              <a:buNone/>
              <a:defRPr sz="1800">
                <a:solidFill>
                  <a:schemeClr val="bg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t>Presenter Name</a:t>
            </a:r>
          </a:p>
        </p:txBody>
      </p:sp>
      <p:sp>
        <p:nvSpPr>
          <p:cNvPr id="19" name="Rectangle 14">
            <a:extLst>
              <a:ext uri="{FF2B5EF4-FFF2-40B4-BE49-F238E27FC236}">
                <a16:creationId xmlns:a16="http://schemas.microsoft.com/office/drawing/2014/main" id="{DA7816F0-CC99-419E-BF4B-55A93D4F7720}"/>
              </a:ext>
            </a:extLst>
          </p:cNvPr>
          <p:cNvSpPr/>
          <p:nvPr/>
        </p:nvSpPr>
        <p:spPr>
          <a:xfrm>
            <a:off x="8096546" y="5327796"/>
            <a:ext cx="3727154" cy="1134887"/>
          </a:xfrm>
          <a:prstGeom prst="rect">
            <a:avLst/>
          </a:prstGeom>
        </p:spPr>
        <p:txBody>
          <a:bodyPr wrap="square" lIns="0" tIns="0" rIns="0" bIns="0" anchor="b">
            <a:noAutofit/>
          </a:bodyPr>
          <a:lstStyle/>
          <a:p>
            <a:pPr eaLnBrk="0" hangingPunct="0">
              <a:spcAft>
                <a:spcPts val="400"/>
              </a:spcAft>
            </a:pPr>
            <a:r>
              <a:rPr sz="800" b="1">
                <a:solidFill>
                  <a:schemeClr val="bg1"/>
                </a:solidFill>
                <a:ea typeface="ＭＳ Ｐゴシック" pitchFamily="1" charset="-128"/>
              </a:rPr>
              <a:t>Proprietary: </a:t>
            </a:r>
            <a:r>
              <a:rPr sz="800">
                <a:solidFill>
                  <a:schemeClr val="bg1"/>
                </a:solidFill>
                <a:ea typeface="ＭＳ Ｐゴシック" pitchFamily="1" charset="-128"/>
              </a:rPr>
              <a:t>The information contained herein is proprietary to The Boeing Company and shall not be reproduced or disclosed in whole or in part except when such user possesses direct written authorization from The Boeing Company. </a:t>
            </a:r>
          </a:p>
          <a:p>
            <a:pPr eaLnBrk="0" hangingPunct="0">
              <a:spcAft>
                <a:spcPts val="400"/>
              </a:spcAft>
            </a:pPr>
            <a:r>
              <a:rPr sz="800">
                <a:solidFill>
                  <a:schemeClr val="bg1"/>
                </a:solidFill>
                <a:cs typeface="Arial" pitchFamily="34" charset="0"/>
              </a:rPr>
              <a:t>The statements contained herein are based on good faith assumptions are to be used for general information purposes only. These statements do not constitute an offer, promise, warranty or guarantee of performance. </a:t>
            </a:r>
          </a:p>
        </p:txBody>
      </p:sp>
      <p:grpSp>
        <p:nvGrpSpPr>
          <p:cNvPr id="20" name="Group 19">
            <a:extLst>
              <a:ext uri="{FF2B5EF4-FFF2-40B4-BE49-F238E27FC236}">
                <a16:creationId xmlns:a16="http://schemas.microsoft.com/office/drawing/2014/main" id="{B7E030B3-8BC7-4375-8D1C-3770E3C7EF98}"/>
              </a:ext>
            </a:extLst>
          </p:cNvPr>
          <p:cNvGrpSpPr/>
          <p:nvPr/>
        </p:nvGrpSpPr>
        <p:grpSpPr>
          <a:xfrm>
            <a:off x="457200" y="381000"/>
            <a:ext cx="1752600" cy="400382"/>
            <a:chOff x="2057400" y="-1182741"/>
            <a:chExt cx="3350419" cy="762000"/>
          </a:xfrm>
          <a:solidFill>
            <a:srgbClr val="FFFFFF"/>
          </a:solidFill>
        </p:grpSpPr>
        <p:sp>
          <p:nvSpPr>
            <p:cNvPr id="21" name="Freeform: Shape 20">
              <a:extLst>
                <a:ext uri="{FF2B5EF4-FFF2-40B4-BE49-F238E27FC236}">
                  <a16:creationId xmlns:a16="http://schemas.microsoft.com/office/drawing/2014/main" id="{153B390A-27E3-47C9-A803-145E84D77405}"/>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endParaRPr/>
            </a:p>
          </p:txBody>
        </p:sp>
        <p:sp>
          <p:nvSpPr>
            <p:cNvPr id="27" name="Freeform: Shape 26">
              <a:extLst>
                <a:ext uri="{FF2B5EF4-FFF2-40B4-BE49-F238E27FC236}">
                  <a16:creationId xmlns:a16="http://schemas.microsoft.com/office/drawing/2014/main" id="{580EBFCE-C795-4A03-9C42-D08E689EB135}"/>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endParaRPr/>
            </a:p>
          </p:txBody>
        </p:sp>
        <p:sp>
          <p:nvSpPr>
            <p:cNvPr id="28" name="Freeform: Shape 27">
              <a:extLst>
                <a:ext uri="{FF2B5EF4-FFF2-40B4-BE49-F238E27FC236}">
                  <a16:creationId xmlns:a16="http://schemas.microsoft.com/office/drawing/2014/main" id="{20FE0E04-88CD-4177-8420-A494E3301129}"/>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endParaRPr/>
            </a:p>
          </p:txBody>
        </p:sp>
        <p:sp>
          <p:nvSpPr>
            <p:cNvPr id="29" name="Freeform: Shape 28">
              <a:extLst>
                <a:ext uri="{FF2B5EF4-FFF2-40B4-BE49-F238E27FC236}">
                  <a16:creationId xmlns:a16="http://schemas.microsoft.com/office/drawing/2014/main" id="{2A29DA56-4D0D-4582-AD26-CCAD00F9FCB2}"/>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endParaRPr/>
            </a:p>
          </p:txBody>
        </p:sp>
        <p:sp>
          <p:nvSpPr>
            <p:cNvPr id="30" name="Freeform: Shape 29">
              <a:extLst>
                <a:ext uri="{FF2B5EF4-FFF2-40B4-BE49-F238E27FC236}">
                  <a16:creationId xmlns:a16="http://schemas.microsoft.com/office/drawing/2014/main" id="{FB954C14-0711-4CC7-A9C8-6D47CF44B063}"/>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endParaRPr/>
            </a:p>
          </p:txBody>
        </p:sp>
        <p:sp>
          <p:nvSpPr>
            <p:cNvPr id="31" name="Freeform: Shape 30">
              <a:extLst>
                <a:ext uri="{FF2B5EF4-FFF2-40B4-BE49-F238E27FC236}">
                  <a16:creationId xmlns:a16="http://schemas.microsoft.com/office/drawing/2014/main" id="{D92532BC-3CCE-4E30-BFC7-47359F262EE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endParaRPr/>
            </a:p>
          </p:txBody>
        </p:sp>
        <p:sp>
          <p:nvSpPr>
            <p:cNvPr id="32" name="Freeform: Shape 31">
              <a:extLst>
                <a:ext uri="{FF2B5EF4-FFF2-40B4-BE49-F238E27FC236}">
                  <a16:creationId xmlns:a16="http://schemas.microsoft.com/office/drawing/2014/main" id="{CA14FBD7-6D14-4337-8D9C-01B2E86111EF}"/>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endParaRPr/>
            </a:p>
          </p:txBody>
        </p:sp>
      </p:grpSp>
      <p:sp>
        <p:nvSpPr>
          <p:cNvPr id="26" name="TextBox 25">
            <a:extLst>
              <a:ext uri="{FF2B5EF4-FFF2-40B4-BE49-F238E27FC236}">
                <a16:creationId xmlns:a16="http://schemas.microsoft.com/office/drawing/2014/main" id="{84FA1120-3950-47F9-9AE4-369EAED92320}"/>
              </a:ext>
            </a:extLst>
          </p:cNvPr>
          <p:cNvSpPr txBox="1"/>
          <p:nvPr userDrawn="1"/>
        </p:nvSpPr>
        <p:spPr>
          <a:xfrm>
            <a:off x="12291456" y="0"/>
            <a:ext cx="1729343" cy="2603500"/>
          </a:xfrm>
          <a:prstGeom prst="rect">
            <a:avLst/>
          </a:prstGeom>
          <a:solidFill>
            <a:schemeClr val="tx1">
              <a:lumMod val="50000"/>
              <a:lumOff val="50000"/>
            </a:schemeClr>
          </a:solidFill>
          <a:ln>
            <a:noFill/>
          </a:ln>
        </p:spPr>
        <p:txBody>
          <a:bodyPr wrap="square" rtlCol="0">
            <a:noAutofit/>
          </a:bodyPr>
          <a:lstStyle/>
          <a:p>
            <a:r>
              <a:rPr sz="1100">
                <a:solidFill>
                  <a:schemeClr val="bg1"/>
                </a:solidFill>
              </a:rPr>
              <a:t>To </a:t>
            </a:r>
            <a:r>
              <a:rPr sz="1100" b="1">
                <a:solidFill>
                  <a:schemeClr val="bg1"/>
                </a:solidFill>
              </a:rPr>
              <a:t>Replace Picture:</a:t>
            </a:r>
          </a:p>
          <a:p>
            <a:endParaRPr sz="1100">
              <a:solidFill>
                <a:schemeClr val="bg1"/>
              </a:solidFill>
            </a:endParaRPr>
          </a:p>
          <a:p>
            <a:pPr marL="114300" indent="-114300">
              <a:buFont typeface="Arial" panose="020B0604020202020204" pitchFamily="34" charset="0"/>
              <a:buChar char="•"/>
            </a:pPr>
            <a:r>
              <a:rPr sz="1100">
                <a:solidFill>
                  <a:schemeClr val="bg1"/>
                </a:solidFill>
              </a:rPr>
              <a:t>Right-click and choose </a:t>
            </a:r>
            <a:r>
              <a:rPr lang="en-US" sz="1100" b="1">
                <a:solidFill>
                  <a:schemeClr val="bg1"/>
                </a:solidFill>
              </a:rPr>
              <a:t>Change Picture</a:t>
            </a:r>
            <a:endParaRPr sz="1100" b="1">
              <a:solidFill>
                <a:schemeClr val="bg1"/>
              </a:solidFill>
            </a:endParaRPr>
          </a:p>
          <a:p>
            <a:pPr marL="114300" indent="-114300">
              <a:spcBef>
                <a:spcPts val="1200"/>
              </a:spcBef>
              <a:buFont typeface="Arial" panose="020B0604020202020204" pitchFamily="34" charset="0"/>
              <a:buChar char="•"/>
            </a:pPr>
            <a:r>
              <a:rPr sz="1100">
                <a:solidFill>
                  <a:schemeClr val="bg1"/>
                </a:solidFill>
              </a:rPr>
              <a:t>Insert picture from </a:t>
            </a:r>
            <a:r>
              <a:rPr sz="1100" b="1">
                <a:solidFill>
                  <a:schemeClr val="bg1"/>
                </a:solidFill>
              </a:rPr>
              <a:t>File</a:t>
            </a:r>
          </a:p>
          <a:p>
            <a:pPr marL="114300" indent="-114300">
              <a:spcBef>
                <a:spcPts val="1200"/>
              </a:spcBef>
              <a:buFont typeface="Arial" panose="020B0604020202020204" pitchFamily="34" charset="0"/>
              <a:buChar char="•"/>
            </a:pPr>
            <a:r>
              <a:rPr sz="1100" b="0">
                <a:solidFill>
                  <a:schemeClr val="bg1"/>
                </a:solidFill>
              </a:rPr>
              <a:t>Navigate to picture location, select picture and press</a:t>
            </a:r>
            <a:r>
              <a:rPr sz="1100" b="1">
                <a:solidFill>
                  <a:schemeClr val="bg1"/>
                </a:solidFill>
              </a:rPr>
              <a:t> Insert</a:t>
            </a:r>
            <a:endParaRPr sz="1100">
              <a:solidFill>
                <a:schemeClr val="bg1"/>
              </a:solidFill>
            </a:endParaRPr>
          </a:p>
          <a:p>
            <a:pPr>
              <a:spcBef>
                <a:spcPts val="1200"/>
              </a:spcBef>
            </a:pPr>
            <a:r>
              <a:rPr sz="1100" i="1">
                <a:solidFill>
                  <a:schemeClr val="bg1"/>
                </a:solidFill>
              </a:rPr>
              <a:t>Note: </a:t>
            </a:r>
            <a:r>
              <a:rPr lang="en-US" sz="1100" i="1">
                <a:solidFill>
                  <a:schemeClr val="bg1"/>
                </a:solidFill>
              </a:rPr>
              <a:t>Move and crop picture to </a:t>
            </a:r>
            <a:r>
              <a:rPr sz="1100" i="1">
                <a:solidFill>
                  <a:schemeClr val="bg1"/>
                </a:solidFill>
              </a:rPr>
              <a:t>fill slide. Recommended picture size is 1920 x 1080</a:t>
            </a:r>
          </a:p>
        </p:txBody>
      </p:sp>
    </p:spTree>
    <p:extLst>
      <p:ext uri="{BB962C8B-B14F-4D97-AF65-F5344CB8AC3E}">
        <p14:creationId xmlns:p14="http://schemas.microsoft.com/office/powerpoint/2010/main" val="2922854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B1843-3BB9-42D1-AA65-D2B5781E3F0C}"/>
              </a:ext>
            </a:extLst>
          </p:cNvPr>
          <p:cNvSpPr>
            <a:spLocks noGrp="1"/>
          </p:cNvSpPr>
          <p:nvPr>
            <p:ph type="title"/>
          </p:nvPr>
        </p:nvSpPr>
        <p:spPr>
          <a:xfrm>
            <a:off x="352342" y="196850"/>
            <a:ext cx="11496757" cy="776767"/>
          </a:xfrm>
          <a:prstGeom prst="rect">
            <a:avLst/>
          </a:prstGeom>
        </p:spPr>
        <p:txBody>
          <a:bodyPr vert="horz" lIns="0" tIns="0" rIns="0" bIns="0" rtlCol="0" anchor="b">
            <a:noAutofit/>
          </a:bodyPr>
          <a:lstStyle/>
          <a:p>
            <a:r>
              <a:t>Click to edit Master title style</a:t>
            </a:r>
          </a:p>
        </p:txBody>
      </p:sp>
      <p:sp>
        <p:nvSpPr>
          <p:cNvPr id="3" name="Text Placeholder 2">
            <a:extLst>
              <a:ext uri="{FF2B5EF4-FFF2-40B4-BE49-F238E27FC236}">
                <a16:creationId xmlns:a16="http://schemas.microsoft.com/office/drawing/2014/main" id="{86C792D2-62B7-43A1-93E8-4C7EAC3FCB81}"/>
              </a:ext>
            </a:extLst>
          </p:cNvPr>
          <p:cNvSpPr>
            <a:spLocks noGrp="1"/>
          </p:cNvSpPr>
          <p:nvPr>
            <p:ph type="body" idx="1"/>
          </p:nvPr>
        </p:nvSpPr>
        <p:spPr>
          <a:xfrm>
            <a:off x="342900" y="1371600"/>
            <a:ext cx="11506200" cy="5143500"/>
          </a:xfrm>
          <a:prstGeom prst="rect">
            <a:avLst/>
          </a:prstGeom>
        </p:spPr>
        <p:txBody>
          <a:bodyPr vert="horz" lIns="0" tIns="0" rIns="0" bIns="0" rtlCol="0">
            <a:normAutofit/>
          </a:bodyPr>
          <a:lstStyle/>
          <a:p>
            <a:pPr lvl="0"/>
            <a:r>
              <a:t>Click to edit Master text styles</a:t>
            </a:r>
          </a:p>
          <a:p>
            <a:pPr lvl="1"/>
            <a:r>
              <a:t>Second level</a:t>
            </a:r>
          </a:p>
          <a:p>
            <a:pPr lvl="2"/>
            <a:r>
              <a:t>Third level</a:t>
            </a:r>
          </a:p>
          <a:p>
            <a:pPr lvl="3"/>
            <a:r>
              <a:t>Fourth level</a:t>
            </a:r>
          </a:p>
          <a:p>
            <a:pPr lvl="4"/>
            <a:r>
              <a:t>Fifth level</a:t>
            </a:r>
          </a:p>
          <a:p>
            <a:pPr lvl="5"/>
            <a:r>
              <a:t>S</a:t>
            </a:r>
          </a:p>
          <a:p>
            <a:pPr lvl="6"/>
            <a:r>
              <a:t>S</a:t>
            </a:r>
          </a:p>
          <a:p>
            <a:pPr lvl="7"/>
            <a:r>
              <a:t>S</a:t>
            </a:r>
          </a:p>
          <a:p>
            <a:pPr lvl="8"/>
            <a:r>
              <a:t>S</a:t>
            </a:r>
          </a:p>
        </p:txBody>
      </p:sp>
      <p:sp>
        <p:nvSpPr>
          <p:cNvPr id="4" name="Date Placeholder 3">
            <a:extLst>
              <a:ext uri="{FF2B5EF4-FFF2-40B4-BE49-F238E27FC236}">
                <a16:creationId xmlns:a16="http://schemas.microsoft.com/office/drawing/2014/main" id="{2462DC37-227D-4CE3-9640-38528D28C13C}"/>
              </a:ext>
            </a:extLst>
          </p:cNvPr>
          <p:cNvSpPr>
            <a:spLocks noGrp="1"/>
          </p:cNvSpPr>
          <p:nvPr>
            <p:ph type="dt" sz="half" idx="2"/>
          </p:nvPr>
        </p:nvSpPr>
        <p:spPr>
          <a:xfrm>
            <a:off x="1" y="6858000"/>
            <a:ext cx="85724" cy="45719"/>
          </a:xfrm>
          <a:prstGeom prst="rect">
            <a:avLst/>
          </a:prstGeom>
        </p:spPr>
        <p:txBody>
          <a:bodyPr vert="horz" wrap="none" lIns="0" tIns="0" rIns="0" bIns="0" rtlCol="0" anchor="ctr"/>
          <a:lstStyle>
            <a:lvl1pPr algn="l">
              <a:defRPr sz="200">
                <a:solidFill>
                  <a:srgbClr val="7F7F7F">
                    <a:alpha val="0"/>
                  </a:srgbClr>
                </a:solidFill>
              </a:defRPr>
            </a:lvl1pPr>
          </a:lstStyle>
          <a:p>
            <a:endParaRPr/>
          </a:p>
        </p:txBody>
      </p:sp>
      <p:sp>
        <p:nvSpPr>
          <p:cNvPr id="5" name="Footer Placeholder 4">
            <a:extLst>
              <a:ext uri="{FF2B5EF4-FFF2-40B4-BE49-F238E27FC236}">
                <a16:creationId xmlns:a16="http://schemas.microsoft.com/office/drawing/2014/main" id="{839C3AC5-C815-48E8-B807-934237E6D0EC}"/>
              </a:ext>
            </a:extLst>
          </p:cNvPr>
          <p:cNvSpPr>
            <a:spLocks noGrp="1"/>
          </p:cNvSpPr>
          <p:nvPr>
            <p:ph type="ftr" sz="quarter" idx="3"/>
          </p:nvPr>
        </p:nvSpPr>
        <p:spPr>
          <a:xfrm>
            <a:off x="342900" y="6515100"/>
            <a:ext cx="5753100" cy="196926"/>
          </a:xfrm>
          <a:prstGeom prst="rect">
            <a:avLst/>
          </a:prstGeom>
        </p:spPr>
        <p:txBody>
          <a:bodyPr vert="horz" wrap="square" lIns="0" tIns="0" rIns="0" bIns="0" rtlCol="0" anchor="b"/>
          <a:lstStyle>
            <a:lvl1pPr algn="l">
              <a:defRPr sz="800">
                <a:solidFill>
                  <a:schemeClr val="tx1">
                    <a:lumMod val="75000"/>
                    <a:lumOff val="25000"/>
                  </a:schemeClr>
                </a:solidFill>
              </a:defRPr>
            </a:lvl1pPr>
          </a:lstStyle>
          <a:p>
            <a:endParaRPr/>
          </a:p>
        </p:txBody>
      </p:sp>
      <p:sp>
        <p:nvSpPr>
          <p:cNvPr id="6" name="Slide Number Placeholder 5">
            <a:extLst>
              <a:ext uri="{FF2B5EF4-FFF2-40B4-BE49-F238E27FC236}">
                <a16:creationId xmlns:a16="http://schemas.microsoft.com/office/drawing/2014/main" id="{0D9F6261-2F24-4AB1-AC68-8D1AB9ADEA70}"/>
              </a:ext>
            </a:extLst>
          </p:cNvPr>
          <p:cNvSpPr>
            <a:spLocks noGrp="1"/>
          </p:cNvSpPr>
          <p:nvPr>
            <p:ph type="sldNum" sz="quarter" idx="4"/>
          </p:nvPr>
        </p:nvSpPr>
        <p:spPr>
          <a:xfrm>
            <a:off x="65088" y="6515100"/>
            <a:ext cx="232103" cy="196926"/>
          </a:xfrm>
          <a:prstGeom prst="rect">
            <a:avLst/>
          </a:prstGeom>
        </p:spPr>
        <p:txBody>
          <a:bodyPr vert="horz" wrap="none" lIns="0" tIns="0" rIns="0" bIns="0" rtlCol="0" anchor="b"/>
          <a:lstStyle>
            <a:lvl1pPr algn="r">
              <a:defRPr sz="800">
                <a:solidFill>
                  <a:schemeClr val="tx1">
                    <a:lumMod val="75000"/>
                    <a:lumOff val="25000"/>
                  </a:schemeClr>
                </a:solidFill>
              </a:defRPr>
            </a:lvl1pPr>
          </a:lstStyle>
          <a:p>
            <a:fld id="{860E0CF8-2674-4D97-8AFA-E2034D9E9C8A}" type="slidenum">
              <a:rPr/>
              <a:pPr/>
              <a:t>‹#›</a:t>
            </a:fld>
            <a:endParaRPr/>
          </a:p>
        </p:txBody>
      </p:sp>
      <p:sp>
        <p:nvSpPr>
          <p:cNvPr id="8" name="TextBox 7">
            <a:extLst>
              <a:ext uri="{FF2B5EF4-FFF2-40B4-BE49-F238E27FC236}">
                <a16:creationId xmlns:a16="http://schemas.microsoft.com/office/drawing/2014/main" id="{49E642E3-D656-4840-A1AA-5E8DC208C080}"/>
              </a:ext>
            </a:extLst>
          </p:cNvPr>
          <p:cNvSpPr txBox="1"/>
          <p:nvPr userDrawn="1"/>
        </p:nvSpPr>
        <p:spPr>
          <a:xfrm>
            <a:off x="7136426" y="6625591"/>
            <a:ext cx="4804114" cy="86436"/>
          </a:xfrm>
          <a:prstGeom prst="rect">
            <a:avLst/>
          </a:prstGeom>
          <a:noFill/>
        </p:spPr>
        <p:txBody>
          <a:bodyPr wrap="non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sz="800">
                <a:solidFill>
                  <a:schemeClr val="tx1">
                    <a:lumMod val="50000"/>
                    <a:lumOff val="50000"/>
                  </a:schemeClr>
                </a:solidFill>
              </a:rPr>
              <a:t>Copyright © </a:t>
            </a:r>
            <a:r>
              <a:rPr lang="en-US" sz="800">
                <a:solidFill>
                  <a:schemeClr val="tx1">
                    <a:lumMod val="50000"/>
                    <a:lumOff val="50000"/>
                  </a:schemeClr>
                </a:solidFill>
              </a:rPr>
              <a:t>2024</a:t>
            </a:r>
            <a:r>
              <a:rPr sz="800">
                <a:solidFill>
                  <a:schemeClr val="tx1">
                    <a:lumMod val="50000"/>
                    <a:lumOff val="50000"/>
                  </a:schemeClr>
                </a:solidFill>
              </a:rPr>
              <a:t> Boeing. All rights reserved</a:t>
            </a:r>
            <a:r>
              <a:rPr lang="en-US" sz="800">
                <a:solidFill>
                  <a:schemeClr val="tx1">
                    <a:lumMod val="50000"/>
                    <a:lumOff val="50000"/>
                  </a:schemeClr>
                </a:solidFill>
              </a:rPr>
              <a:t>.</a:t>
            </a:r>
            <a:endParaRPr sz="800">
              <a:solidFill>
                <a:schemeClr val="tx1">
                  <a:lumMod val="50000"/>
                  <a:lumOff val="50000"/>
                </a:schemeClr>
              </a:solidFill>
            </a:endParaRPr>
          </a:p>
        </p:txBody>
      </p:sp>
    </p:spTree>
    <p:extLst>
      <p:ext uri="{BB962C8B-B14F-4D97-AF65-F5344CB8AC3E}">
        <p14:creationId xmlns:p14="http://schemas.microsoft.com/office/powerpoint/2010/main" val="220294576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200"/>
        </a:spcBef>
        <a:buClr>
          <a:schemeClr val="tx1"/>
        </a:buClr>
        <a:buFont typeface="Arial" panose="020B0604020202020204" pitchFamily="34" charset="0"/>
        <a:buChar char="•"/>
        <a:defRPr sz="2400" kern="1200">
          <a:solidFill>
            <a:schemeClr val="tx1">
              <a:lumMod val="75000"/>
              <a:lumOff val="25000"/>
            </a:schemeClr>
          </a:solidFill>
          <a:latin typeface="+mn-lt"/>
          <a:ea typeface="+mn-ea"/>
          <a:cs typeface="+mn-cs"/>
        </a:defRPr>
      </a:lvl1pPr>
      <a:lvl2pPr marL="548640" indent="-228600" algn="l" defTabSz="914400" rtl="0" eaLnBrk="1" latinLnBrk="0" hangingPunct="1">
        <a:lnSpc>
          <a:spcPct val="100000"/>
        </a:lnSpc>
        <a:spcBef>
          <a:spcPts val="600"/>
        </a:spcBef>
        <a:buClr>
          <a:schemeClr val="tx1"/>
        </a:buClr>
        <a:buFont typeface="Arial" panose="020B0604020202020204" pitchFamily="34" charset="0"/>
        <a:buChar char="•"/>
        <a:defRPr sz="2000" kern="1200">
          <a:solidFill>
            <a:schemeClr val="tx1">
              <a:lumMod val="75000"/>
              <a:lumOff val="25000"/>
            </a:schemeClr>
          </a:solidFill>
          <a:latin typeface="+mn-lt"/>
          <a:ea typeface="+mn-ea"/>
          <a:cs typeface="+mn-cs"/>
        </a:defRPr>
      </a:lvl2pPr>
      <a:lvl3pPr marL="914400" indent="-22860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280160" indent="-228600" algn="l" defTabSz="914400" rtl="0" eaLnBrk="1" latinLnBrk="0" hangingPunct="1">
        <a:lnSpc>
          <a:spcPct val="100000"/>
        </a:lnSpc>
        <a:spcBef>
          <a:spcPts val="600"/>
        </a:spcBef>
        <a:buClr>
          <a:schemeClr val="tx1"/>
        </a:buClr>
        <a:buFont typeface="Arial" panose="020B0604020202020204" pitchFamily="34" charset="0"/>
        <a:buChar char="•"/>
        <a:defRPr sz="1600" kern="1200">
          <a:solidFill>
            <a:schemeClr val="tx1">
              <a:lumMod val="75000"/>
              <a:lumOff val="25000"/>
            </a:schemeClr>
          </a:solidFill>
          <a:latin typeface="+mn-lt"/>
          <a:ea typeface="+mn-ea"/>
          <a:cs typeface="+mn-cs"/>
        </a:defRPr>
      </a:lvl4pPr>
      <a:lvl5pPr marL="1554480" indent="-18288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lumMod val="75000"/>
              <a:lumOff val="25000"/>
            </a:schemeClr>
          </a:solidFill>
          <a:latin typeface="+mn-lt"/>
          <a:ea typeface="+mn-ea"/>
          <a:cs typeface="+mn-cs"/>
        </a:defRPr>
      </a:lvl5pPr>
      <a:lvl6pPr marL="1554163"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lumMod val="75000"/>
              <a:lumOff val="25000"/>
            </a:schemeClr>
          </a:solidFill>
          <a:latin typeface="+mn-lt"/>
          <a:ea typeface="+mn-ea"/>
          <a:cs typeface="+mn-cs"/>
        </a:defRPr>
      </a:lvl6pPr>
      <a:lvl7pPr marL="1554163"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lumMod val="75000"/>
              <a:lumOff val="25000"/>
            </a:schemeClr>
          </a:solidFill>
          <a:latin typeface="+mn-lt"/>
          <a:ea typeface="+mn-ea"/>
          <a:cs typeface="+mn-cs"/>
        </a:defRPr>
      </a:lvl7pPr>
      <a:lvl8pPr marL="1554163"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lumMod val="75000"/>
              <a:lumOff val="25000"/>
            </a:schemeClr>
          </a:solidFill>
          <a:latin typeface="+mn-lt"/>
          <a:ea typeface="+mn-ea"/>
          <a:cs typeface="+mn-cs"/>
        </a:defRPr>
      </a:lvl8pPr>
      <a:lvl9pPr marL="1554163"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16">
          <p15:clr>
            <a:srgbClr val="5ACBF0"/>
          </p15:clr>
        </p15:guide>
        <p15:guide id="4" pos="2632">
          <p15:clr>
            <a:srgbClr val="5ACBF0"/>
          </p15:clr>
        </p15:guide>
        <p15:guide id="5" pos="5048">
          <p15:clr>
            <a:srgbClr val="5ACBF0"/>
          </p15:clr>
        </p15:guide>
        <p15:guide id="6" pos="7464">
          <p15:clr>
            <a:srgbClr val="5ACBF0"/>
          </p15:clr>
        </p15:guide>
        <p15:guide id="9" orient="horz" pos="216">
          <p15:clr>
            <a:srgbClr val="5ACBF0"/>
          </p15:clr>
        </p15:guide>
        <p15:guide id="10" orient="horz" pos="4104">
          <p15:clr>
            <a:srgbClr val="5ACBF0"/>
          </p15:clr>
        </p15:guide>
        <p15:guide id="11" pos="3840">
          <p15:clr>
            <a:srgbClr val="F26B43"/>
          </p15:clr>
        </p15:guide>
        <p15:guide id="12" orient="horz" pos="2160">
          <p15:clr>
            <a:srgbClr val="F26B43"/>
          </p15:clr>
        </p15:guide>
        <p15:guide id="13" orient="horz" pos="86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5">
            <a:extLst>
              <a:ext uri="{FF2B5EF4-FFF2-40B4-BE49-F238E27FC236}">
                <a16:creationId xmlns:a16="http://schemas.microsoft.com/office/drawing/2014/main" id="{5EF332F2-C6AD-D63A-A6C2-018468966428}"/>
              </a:ext>
            </a:extLst>
          </p:cNvPr>
          <p:cNvPicPr>
            <a:picLocks noChangeAspect="1"/>
          </p:cNvPicPr>
          <p:nvPr/>
        </p:nvPicPr>
        <p:blipFill rotWithShape="1">
          <a:blip r:embed="rId2">
            <a:extLst>
              <a:ext uri="{28A0092B-C50C-407E-A947-70E740481C1C}">
                <a14:useLocalDpi xmlns:a14="http://schemas.microsoft.com/office/drawing/2010/main" val="0"/>
              </a:ext>
            </a:extLst>
          </a:blip>
          <a:srcRect t="14607" b="14607"/>
          <a:stretch/>
        </p:blipFill>
        <p:spPr>
          <a:xfrm>
            <a:off x="352340" y="2865570"/>
            <a:ext cx="11496758" cy="3600555"/>
          </a:xfrm>
          <a:prstGeom prst="rect">
            <a:avLst/>
          </a:prstGeom>
          <a:ln>
            <a:solidFill>
              <a:schemeClr val="tx2"/>
            </a:solidFill>
          </a:ln>
        </p:spPr>
      </p:pic>
      <p:sp>
        <p:nvSpPr>
          <p:cNvPr id="3" name="TextBox 2">
            <a:extLst>
              <a:ext uri="{FF2B5EF4-FFF2-40B4-BE49-F238E27FC236}">
                <a16:creationId xmlns:a16="http://schemas.microsoft.com/office/drawing/2014/main" id="{8F9353C1-A7D3-E1BB-D0CE-6F6654502CD4}"/>
              </a:ext>
            </a:extLst>
          </p:cNvPr>
          <p:cNvSpPr txBox="1"/>
          <p:nvPr/>
        </p:nvSpPr>
        <p:spPr>
          <a:xfrm>
            <a:off x="352341" y="1308915"/>
            <a:ext cx="11487318" cy="1556655"/>
          </a:xfrm>
          <a:prstGeom prst="rect">
            <a:avLst/>
          </a:prstGeom>
          <a:noFill/>
        </p:spPr>
        <p:txBody>
          <a:bodyPr wrap="square" lIns="0" tIns="0" rIns="0" bIns="91440" rtlCol="0">
            <a:noAutofit/>
          </a:bodyPr>
          <a:lstStyle/>
          <a:p>
            <a:pPr algn="l"/>
            <a:r>
              <a:rPr lang="en-GB" dirty="0">
                <a:solidFill>
                  <a:schemeClr val="tx1">
                    <a:lumMod val="75000"/>
                    <a:lumOff val="25000"/>
                  </a:schemeClr>
                </a:solidFill>
              </a:rPr>
              <a:t>This slide pack is provided to offer an insight and overview of the </a:t>
            </a:r>
            <a:r>
              <a:rPr lang="en-GB" b="1" dirty="0">
                <a:solidFill>
                  <a:srgbClr val="0067C0"/>
                </a:solidFill>
                <a:latin typeface="Arial" panose="020B0604020202020204"/>
              </a:rPr>
              <a:t>SQR- Regional</a:t>
            </a:r>
            <a:r>
              <a:rPr lang="en-GB" dirty="0">
                <a:solidFill>
                  <a:schemeClr val="tx1">
                    <a:lumMod val="75000"/>
                    <a:lumOff val="25000"/>
                  </a:schemeClr>
                </a:solidFill>
              </a:rPr>
              <a:t>, </a:t>
            </a:r>
            <a:r>
              <a:rPr lang="en-GB" b="1" dirty="0">
                <a:solidFill>
                  <a:srgbClr val="0067C0"/>
                </a:solidFill>
                <a:latin typeface="Arial" panose="020B0604020202020204"/>
              </a:rPr>
              <a:t>SQR-Prevention</a:t>
            </a:r>
            <a:r>
              <a:rPr lang="en-GB" dirty="0">
                <a:solidFill>
                  <a:schemeClr val="tx1">
                    <a:lumMod val="75000"/>
                    <a:lumOff val="25000"/>
                  </a:schemeClr>
                </a:solidFill>
              </a:rPr>
              <a:t> &amp; </a:t>
            </a:r>
            <a:r>
              <a:rPr lang="en-GB" b="1" dirty="0">
                <a:solidFill>
                  <a:srgbClr val="0067C0"/>
                </a:solidFill>
                <a:latin typeface="Arial" panose="020B0604020202020204"/>
              </a:rPr>
              <a:t>SQAI</a:t>
            </a:r>
            <a:r>
              <a:rPr lang="en-GB" dirty="0">
                <a:solidFill>
                  <a:schemeClr val="tx1">
                    <a:lumMod val="75000"/>
                    <a:lumOff val="25000"/>
                  </a:schemeClr>
                </a:solidFill>
              </a:rPr>
              <a:t> </a:t>
            </a:r>
            <a:r>
              <a:rPr lang="en-GB" b="1" dirty="0">
                <a:solidFill>
                  <a:srgbClr val="0067C0"/>
                </a:solidFill>
                <a:latin typeface="Arial" panose="020B0604020202020204"/>
              </a:rPr>
              <a:t>support functions </a:t>
            </a:r>
            <a:r>
              <a:rPr lang="en-GB" dirty="0">
                <a:solidFill>
                  <a:schemeClr val="tx1">
                    <a:lumMod val="75000"/>
                    <a:lumOff val="25000"/>
                  </a:schemeClr>
                </a:solidFill>
              </a:rPr>
              <a:t>within </a:t>
            </a:r>
            <a:r>
              <a:rPr lang="en-GB" b="1" dirty="0">
                <a:solidFill>
                  <a:srgbClr val="0067C0"/>
                </a:solidFill>
                <a:latin typeface="Arial" panose="020B0604020202020204"/>
              </a:rPr>
              <a:t>Boeing</a:t>
            </a:r>
            <a:r>
              <a:rPr lang="en-GB" dirty="0">
                <a:latin typeface="Arial" panose="020B0604020202020204"/>
              </a:rPr>
              <a:t>. </a:t>
            </a:r>
          </a:p>
          <a:p>
            <a:pPr algn="l"/>
            <a:endParaRPr lang="en-GB" dirty="0">
              <a:solidFill>
                <a:schemeClr val="tx1">
                  <a:lumMod val="75000"/>
                  <a:lumOff val="25000"/>
                </a:schemeClr>
              </a:solidFill>
            </a:endParaRPr>
          </a:p>
          <a:p>
            <a:pPr algn="l"/>
            <a:r>
              <a:rPr lang="en-GB" dirty="0">
                <a:solidFill>
                  <a:schemeClr val="tx1">
                    <a:lumMod val="75000"/>
                    <a:lumOff val="25000"/>
                  </a:schemeClr>
                </a:solidFill>
              </a:rPr>
              <a:t>Our teams provide first line support to </a:t>
            </a:r>
            <a:r>
              <a:rPr lang="en-GB" b="1" dirty="0">
                <a:solidFill>
                  <a:srgbClr val="0067C0"/>
                </a:solidFill>
                <a:latin typeface="Arial" panose="020B0604020202020204"/>
              </a:rPr>
              <a:t>Boeing</a:t>
            </a:r>
            <a:r>
              <a:rPr lang="en-GB" dirty="0">
                <a:solidFill>
                  <a:schemeClr val="tx1">
                    <a:lumMod val="75000"/>
                    <a:lumOff val="25000"/>
                  </a:schemeClr>
                </a:solidFill>
              </a:rPr>
              <a:t> </a:t>
            </a:r>
            <a:r>
              <a:rPr lang="en-GB" b="1" dirty="0">
                <a:solidFill>
                  <a:srgbClr val="0067C0"/>
                </a:solidFill>
                <a:latin typeface="Arial" panose="020B0604020202020204"/>
              </a:rPr>
              <a:t>suppliers</a:t>
            </a:r>
            <a:r>
              <a:rPr lang="en-GB" dirty="0">
                <a:solidFill>
                  <a:schemeClr val="tx1">
                    <a:lumMod val="75000"/>
                    <a:lumOff val="25000"/>
                  </a:schemeClr>
                </a:solidFill>
              </a:rPr>
              <a:t> </a:t>
            </a:r>
            <a:r>
              <a:rPr lang="en-GB" b="1" dirty="0">
                <a:solidFill>
                  <a:srgbClr val="0067C0"/>
                </a:solidFill>
                <a:latin typeface="Arial" panose="020B0604020202020204"/>
              </a:rPr>
              <a:t>globally</a:t>
            </a:r>
            <a:r>
              <a:rPr lang="en-GB" dirty="0">
                <a:solidFill>
                  <a:schemeClr val="tx1">
                    <a:lumMod val="75000"/>
                    <a:lumOff val="25000"/>
                  </a:schemeClr>
                </a:solidFill>
              </a:rPr>
              <a:t> </a:t>
            </a:r>
            <a:r>
              <a:rPr lang="en-GB">
                <a:solidFill>
                  <a:schemeClr val="tx1">
                    <a:lumMod val="75000"/>
                    <a:lumOff val="25000"/>
                  </a:schemeClr>
                </a:solidFill>
              </a:rPr>
              <a:t>through several activities</a:t>
            </a:r>
            <a:r>
              <a:rPr lang="en-GB" dirty="0">
                <a:solidFill>
                  <a:schemeClr val="tx1">
                    <a:lumMod val="75000"/>
                    <a:lumOff val="25000"/>
                  </a:schemeClr>
                </a:solidFill>
              </a:rPr>
              <a:t>, including but not limited to: Oversight, Corrective Action Management, Problem Solving and Training</a:t>
            </a:r>
            <a:r>
              <a:rPr lang="en-GB" dirty="0">
                <a:solidFill>
                  <a:schemeClr val="tx1">
                    <a:lumMod val="75000"/>
                    <a:lumOff val="25000"/>
                  </a:schemeClr>
                </a:solidFill>
                <a:latin typeface="Arial" panose="020B0604020202020204"/>
              </a:rPr>
              <a:t>.</a:t>
            </a:r>
            <a:endParaRPr lang="en-GB" dirty="0">
              <a:solidFill>
                <a:schemeClr val="tx1">
                  <a:lumMod val="75000"/>
                  <a:lumOff val="25000"/>
                </a:schemeClr>
              </a:solidFill>
            </a:endParaRPr>
          </a:p>
        </p:txBody>
      </p:sp>
      <p:grpSp>
        <p:nvGrpSpPr>
          <p:cNvPr id="14" name="Group 13">
            <a:extLst>
              <a:ext uri="{FF2B5EF4-FFF2-40B4-BE49-F238E27FC236}">
                <a16:creationId xmlns:a16="http://schemas.microsoft.com/office/drawing/2014/main" id="{EFD4B1C6-E6EA-CD63-5426-4D23B9EC29D6}"/>
              </a:ext>
            </a:extLst>
          </p:cNvPr>
          <p:cNvGrpSpPr/>
          <p:nvPr/>
        </p:nvGrpSpPr>
        <p:grpSpPr>
          <a:xfrm>
            <a:off x="352341" y="151161"/>
            <a:ext cx="1752600" cy="400382"/>
            <a:chOff x="2057400" y="-1182741"/>
            <a:chExt cx="3350419" cy="762000"/>
          </a:xfrm>
          <a:solidFill>
            <a:schemeClr val="tx2"/>
          </a:solidFill>
        </p:grpSpPr>
        <p:sp>
          <p:nvSpPr>
            <p:cNvPr id="15" name="Freeform: Shape 15">
              <a:extLst>
                <a:ext uri="{FF2B5EF4-FFF2-40B4-BE49-F238E27FC236}">
                  <a16:creationId xmlns:a16="http://schemas.microsoft.com/office/drawing/2014/main" id="{30297D46-C348-3FA1-BC1E-CAE729EA0669}"/>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Shape 16">
              <a:extLst>
                <a:ext uri="{FF2B5EF4-FFF2-40B4-BE49-F238E27FC236}">
                  <a16:creationId xmlns:a16="http://schemas.microsoft.com/office/drawing/2014/main" id="{CADDABB9-5AFC-96E2-2CD4-10A7C9B560B1}"/>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17">
              <a:extLst>
                <a:ext uri="{FF2B5EF4-FFF2-40B4-BE49-F238E27FC236}">
                  <a16:creationId xmlns:a16="http://schemas.microsoft.com/office/drawing/2014/main" id="{302BFEBB-2551-972C-A5DC-7062F289435F}"/>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 name="Freeform: Shape 18">
              <a:extLst>
                <a:ext uri="{FF2B5EF4-FFF2-40B4-BE49-F238E27FC236}">
                  <a16:creationId xmlns:a16="http://schemas.microsoft.com/office/drawing/2014/main" id="{904539B2-0953-1E3D-1A57-48744A9D5128}"/>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Freeform: Shape 19">
              <a:extLst>
                <a:ext uri="{FF2B5EF4-FFF2-40B4-BE49-F238E27FC236}">
                  <a16:creationId xmlns:a16="http://schemas.microsoft.com/office/drawing/2014/main" id="{FCF405BE-91D3-6FD3-68E2-9EA5DB3AE26B}"/>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Freeform: Shape 20">
              <a:extLst>
                <a:ext uri="{FF2B5EF4-FFF2-40B4-BE49-F238E27FC236}">
                  <a16:creationId xmlns:a16="http://schemas.microsoft.com/office/drawing/2014/main" id="{B5166C4B-0620-B061-305D-56636A1F9041}"/>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 name="Freeform: Shape 21">
              <a:extLst>
                <a:ext uri="{FF2B5EF4-FFF2-40B4-BE49-F238E27FC236}">
                  <a16:creationId xmlns:a16="http://schemas.microsoft.com/office/drawing/2014/main" id="{2E62E3D6-1811-7D90-D1C0-D5248049C2DD}"/>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 name="Title 1">
            <a:extLst>
              <a:ext uri="{FF2B5EF4-FFF2-40B4-BE49-F238E27FC236}">
                <a16:creationId xmlns:a16="http://schemas.microsoft.com/office/drawing/2014/main" id="{25F2CC0F-B0D2-3B79-4D9E-7CCC360D9296}"/>
              </a:ext>
            </a:extLst>
          </p:cNvPr>
          <p:cNvSpPr txBox="1">
            <a:spLocks/>
          </p:cNvSpPr>
          <p:nvPr/>
        </p:nvSpPr>
        <p:spPr>
          <a:xfrm>
            <a:off x="352341" y="692827"/>
            <a:ext cx="11496757" cy="6808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r>
              <a:rPr kumimoji="0" lang="en-US" sz="2400" b="1" i="0" u="none" strike="noStrike" kern="1200" cap="none" spc="0" normalizeH="0" baseline="0" noProof="0" dirty="0">
                <a:ln>
                  <a:noFill/>
                </a:ln>
                <a:solidFill>
                  <a:srgbClr val="0067C0"/>
                </a:solidFill>
                <a:effectLst/>
                <a:uLnTx/>
                <a:uFillTx/>
                <a:latin typeface="Arial" panose="020B0604020202020204"/>
                <a:ea typeface="+mj-ea"/>
                <a:cs typeface="+mj-cs"/>
              </a:rPr>
              <a:t>Supplier Quality || </a:t>
            </a:r>
            <a:r>
              <a:rPr kumimoji="0" lang="en-US" sz="2400" b="0" i="0" u="none" strike="noStrike" kern="1200" cap="none" spc="0" normalizeH="0" baseline="0" noProof="0" dirty="0">
                <a:ln>
                  <a:noFill/>
                </a:ln>
                <a:solidFill>
                  <a:srgbClr val="0067C0"/>
                </a:solidFill>
                <a:effectLst/>
                <a:uLnTx/>
                <a:uFillTx/>
                <a:latin typeface="Arial" panose="020B0604020202020204"/>
                <a:ea typeface="+mj-ea"/>
                <a:cs typeface="+mj-cs"/>
              </a:rPr>
              <a:t>Supplier Oversight &amp; Engagement</a:t>
            </a:r>
            <a:r>
              <a:rPr kumimoji="0" lang="en-US" sz="2400" b="1" i="0" u="none" strike="noStrike" kern="1200" cap="none" spc="0" normalizeH="0" baseline="0" noProof="0" dirty="0">
                <a:ln>
                  <a:noFill/>
                </a:ln>
                <a:solidFill>
                  <a:srgbClr val="0067C0"/>
                </a:solidFill>
                <a:effectLst/>
                <a:uLnTx/>
                <a:uFillTx/>
                <a:latin typeface="Arial" panose="020B0604020202020204"/>
                <a:ea typeface="+mj-ea"/>
                <a:cs typeface="+mj-cs"/>
              </a:rPr>
              <a:t> </a:t>
            </a:r>
            <a:br>
              <a:rPr lang="en-US" sz="2400" i="0" u="none" strike="noStrike" kern="1200" cap="none" spc="0" normalizeH="0" baseline="0" noProof="0" dirty="0">
                <a:ln>
                  <a:noFill/>
                </a:ln>
                <a:effectLst/>
                <a:uLnTx/>
                <a:uFillTx/>
                <a:latin typeface="Arial" panose="020B0604020202020204"/>
              </a:rPr>
            </a:br>
            <a:endParaRPr kumimoji="0" lang="en-US" sz="2400" i="0" u="none" strike="noStrike" kern="1200" cap="none" spc="0" normalizeH="0" baseline="0" noProof="0" dirty="0">
              <a:ln>
                <a:noFill/>
              </a:ln>
              <a:solidFill>
                <a:srgbClr val="0067C0"/>
              </a:solidFill>
              <a:effectLst/>
              <a:uLnTx/>
              <a:uFillTx/>
              <a:latin typeface="Arial" panose="020B0604020202020204"/>
              <a:ea typeface="+mj-ea"/>
              <a:cs typeface="+mj-cs"/>
            </a:endParaRPr>
          </a:p>
        </p:txBody>
      </p:sp>
    </p:spTree>
    <p:extLst>
      <p:ext uri="{BB962C8B-B14F-4D97-AF65-F5344CB8AC3E}">
        <p14:creationId xmlns:p14="http://schemas.microsoft.com/office/powerpoint/2010/main" val="184319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C77BB8-250C-8F9D-2572-4965C417F75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116509" y="715221"/>
            <a:ext cx="12079300" cy="5944259"/>
          </a:xfrm>
          <a:prstGeom prst="rect">
            <a:avLst/>
          </a:prstGeom>
        </p:spPr>
      </p:pic>
      <p:grpSp>
        <p:nvGrpSpPr>
          <p:cNvPr id="10" name="Group 9">
            <a:extLst>
              <a:ext uri="{FF2B5EF4-FFF2-40B4-BE49-F238E27FC236}">
                <a16:creationId xmlns:a16="http://schemas.microsoft.com/office/drawing/2014/main" id="{9B2516D5-C786-3875-D598-48D12B19C85C}"/>
              </a:ext>
            </a:extLst>
          </p:cNvPr>
          <p:cNvGrpSpPr/>
          <p:nvPr/>
        </p:nvGrpSpPr>
        <p:grpSpPr>
          <a:xfrm>
            <a:off x="352341" y="151161"/>
            <a:ext cx="1752600" cy="400382"/>
            <a:chOff x="2057400" y="-1182741"/>
            <a:chExt cx="3350419" cy="762000"/>
          </a:xfrm>
          <a:solidFill>
            <a:schemeClr val="tx2"/>
          </a:solidFill>
        </p:grpSpPr>
        <p:sp>
          <p:nvSpPr>
            <p:cNvPr id="11" name="Freeform: Shape 15">
              <a:extLst>
                <a:ext uri="{FF2B5EF4-FFF2-40B4-BE49-F238E27FC236}">
                  <a16:creationId xmlns:a16="http://schemas.microsoft.com/office/drawing/2014/main" id="{D1CBF975-36E5-DBFC-0150-5483FFDC844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Shape 16">
              <a:extLst>
                <a:ext uri="{FF2B5EF4-FFF2-40B4-BE49-F238E27FC236}">
                  <a16:creationId xmlns:a16="http://schemas.microsoft.com/office/drawing/2014/main" id="{A60A887F-5950-2E2D-0F05-8FC90C8E65FB}"/>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Shape 17">
              <a:extLst>
                <a:ext uri="{FF2B5EF4-FFF2-40B4-BE49-F238E27FC236}">
                  <a16:creationId xmlns:a16="http://schemas.microsoft.com/office/drawing/2014/main" id="{16A2BEA4-9928-3D9C-F9D1-2C63ED8F79E0}"/>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Shape 18">
              <a:extLst>
                <a:ext uri="{FF2B5EF4-FFF2-40B4-BE49-F238E27FC236}">
                  <a16:creationId xmlns:a16="http://schemas.microsoft.com/office/drawing/2014/main" id="{30C3B8BD-C087-716E-711A-DC901C4B6BBE}"/>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Shape 19">
              <a:extLst>
                <a:ext uri="{FF2B5EF4-FFF2-40B4-BE49-F238E27FC236}">
                  <a16:creationId xmlns:a16="http://schemas.microsoft.com/office/drawing/2014/main" id="{6084518C-EAD4-577B-974C-7D2403E6A1E8}"/>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Shape 20">
              <a:extLst>
                <a:ext uri="{FF2B5EF4-FFF2-40B4-BE49-F238E27FC236}">
                  <a16:creationId xmlns:a16="http://schemas.microsoft.com/office/drawing/2014/main" id="{BD6855ED-D16A-7DF0-DB89-7D522D68337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21">
              <a:extLst>
                <a:ext uri="{FF2B5EF4-FFF2-40B4-BE49-F238E27FC236}">
                  <a16:creationId xmlns:a16="http://schemas.microsoft.com/office/drawing/2014/main" id="{948AE5B2-A493-B25D-040D-D9DEBB63125A}"/>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2" name="Text Box 5">
            <a:extLst>
              <a:ext uri="{FF2B5EF4-FFF2-40B4-BE49-F238E27FC236}">
                <a16:creationId xmlns:a16="http://schemas.microsoft.com/office/drawing/2014/main" id="{6D4A5C70-5BAD-40BF-8D59-09356782271B}"/>
              </a:ext>
            </a:extLst>
          </p:cNvPr>
          <p:cNvSpPr txBox="1">
            <a:spLocks noChangeArrowheads="1"/>
          </p:cNvSpPr>
          <p:nvPr/>
        </p:nvSpPr>
        <p:spPr bwMode="auto">
          <a:xfrm>
            <a:off x="4475779" y="909421"/>
            <a:ext cx="2894724" cy="964357"/>
          </a:xfrm>
          <a:prstGeom prst="rect">
            <a:avLst/>
          </a:prstGeom>
          <a:noFill/>
          <a:ln w="9525">
            <a:noFill/>
            <a:miter lim="800000"/>
            <a:headEnd/>
            <a:tailEnd/>
          </a:ln>
        </p:spPr>
        <p:txBody>
          <a:bodyPr lIns="0" tIns="0" rIns="0" bIns="0" anchor="t">
            <a:noAutofit/>
          </a:bodyPr>
          <a:lstStyle/>
          <a:p>
            <a:pPr marL="320040" lvl="1" algn="ctr">
              <a:lnSpc>
                <a:spcPct val="150000"/>
              </a:lnSpc>
              <a:spcBef>
                <a:spcPts val="600"/>
              </a:spcBef>
              <a:buClr>
                <a:prstClr val="black"/>
              </a:buClr>
              <a:defRPr/>
            </a:pPr>
            <a:r>
              <a:rPr lang="en-GB" sz="1200" b="1" dirty="0">
                <a:latin typeface="Arial" panose="020B0604020202020204"/>
              </a:rPr>
              <a:t>DRIVING SUPPLIERS TO FIRST TIME QUALITY, </a:t>
            </a:r>
            <a:r>
              <a:rPr lang="en-GB" sz="1200" b="1" dirty="0">
                <a:solidFill>
                  <a:schemeClr val="accent3">
                    <a:lumMod val="76000"/>
                  </a:schemeClr>
                </a:solidFill>
                <a:latin typeface="Arial" panose="020B0604020202020204"/>
              </a:rPr>
              <a:t>PRODUCT DEFECT REDUCTION</a:t>
            </a:r>
            <a:r>
              <a:rPr lang="en-GB" sz="1200" b="1" dirty="0">
                <a:latin typeface="Arial" panose="020B0604020202020204"/>
              </a:rPr>
              <a:t> (ZERO DEFECTS) </a:t>
            </a:r>
            <a:endParaRPr lang="en-GB" sz="1200" b="1" i="0" u="none" strike="noStrike" kern="1200" cap="none" spc="0" normalizeH="0" baseline="0" noProof="0" dirty="0">
              <a:ln>
                <a:noFill/>
              </a:ln>
              <a:effectLst/>
              <a:uLnTx/>
              <a:uFillTx/>
              <a:latin typeface="Arial" panose="020B0604020202020204"/>
              <a:cs typeface="Arial"/>
            </a:endParaRPr>
          </a:p>
        </p:txBody>
      </p:sp>
      <p:sp>
        <p:nvSpPr>
          <p:cNvPr id="85" name="Text Box 5">
            <a:extLst>
              <a:ext uri="{FF2B5EF4-FFF2-40B4-BE49-F238E27FC236}">
                <a16:creationId xmlns:a16="http://schemas.microsoft.com/office/drawing/2014/main" id="{E6029995-1057-43D9-B0E8-2B173B15C06B}"/>
              </a:ext>
            </a:extLst>
          </p:cNvPr>
          <p:cNvSpPr txBox="1">
            <a:spLocks noChangeArrowheads="1"/>
          </p:cNvSpPr>
          <p:nvPr/>
        </p:nvSpPr>
        <p:spPr bwMode="auto">
          <a:xfrm>
            <a:off x="7879655" y="5066822"/>
            <a:ext cx="1786447" cy="769069"/>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US" sz="1000" b="1" i="0" u="none" strike="noStrike" kern="1200" cap="none" spc="0" normalizeH="0" baseline="0" noProof="0" dirty="0">
                <a:ln>
                  <a:noFill/>
                </a:ln>
                <a:solidFill>
                  <a:srgbClr val="0067C0"/>
                </a:solidFill>
                <a:effectLst/>
                <a:uLnTx/>
                <a:uFillTx/>
                <a:latin typeface="Arial" panose="020B0604020202020204"/>
                <a:ea typeface="+mn-ea"/>
                <a:cs typeface="+mn-cs"/>
              </a:rPr>
              <a:t>Engage </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and</a:t>
            </a:r>
            <a:r>
              <a:rPr kumimoji="0" lang="en-US" sz="1000" b="1" i="0" u="none" strike="noStrike" kern="1200" cap="none" spc="0" normalizeH="0" baseline="0" noProof="0" dirty="0">
                <a:ln>
                  <a:noFill/>
                </a:ln>
                <a:solidFill>
                  <a:srgbClr val="0067C0"/>
                </a:solidFill>
                <a:effectLst/>
                <a:uLnTx/>
                <a:uFillTx/>
                <a:latin typeface="Arial" panose="020B0604020202020204"/>
                <a:ea typeface="+mn-ea"/>
                <a:cs typeface="+mn-cs"/>
              </a:rPr>
              <a:t> build relationship </a:t>
            </a:r>
            <a:r>
              <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rPr>
              <a:t>with suppliers and partners</a:t>
            </a:r>
          </a:p>
        </p:txBody>
      </p:sp>
      <p:sp>
        <p:nvSpPr>
          <p:cNvPr id="87" name="Text Box 5">
            <a:extLst>
              <a:ext uri="{FF2B5EF4-FFF2-40B4-BE49-F238E27FC236}">
                <a16:creationId xmlns:a16="http://schemas.microsoft.com/office/drawing/2014/main" id="{B099CA58-4A00-4EA7-B6BF-EB8554660E85}"/>
              </a:ext>
            </a:extLst>
          </p:cNvPr>
          <p:cNvSpPr txBox="1">
            <a:spLocks noChangeArrowheads="1"/>
          </p:cNvSpPr>
          <p:nvPr/>
        </p:nvSpPr>
        <p:spPr bwMode="auto">
          <a:xfrm>
            <a:off x="6157440" y="5857461"/>
            <a:ext cx="1855720" cy="570442"/>
          </a:xfrm>
          <a:prstGeom prst="rect">
            <a:avLst/>
          </a:prstGeom>
          <a:noFill/>
          <a:ln w="9525">
            <a:noFill/>
            <a:miter lim="800000"/>
            <a:headEnd/>
            <a:tailEnd/>
          </a:ln>
        </p:spPr>
        <p:txBody>
          <a:bodyPr lIns="0" tIns="0" rIns="0" bIns="0" anchor="t">
            <a:noAutofit/>
          </a:bodyPr>
          <a:lstStyle/>
          <a:p>
            <a:pPr marL="320040" lvl="1">
              <a:lnSpc>
                <a:spcPct val="150000"/>
              </a:lnSpc>
              <a:spcBef>
                <a:spcPts val="600"/>
              </a:spcBef>
              <a:defRPr/>
            </a:pPr>
            <a:r>
              <a:rPr lang="en-GB" sz="1000" b="1" dirty="0">
                <a:solidFill>
                  <a:prstClr val="black">
                    <a:lumMod val="75000"/>
                    <a:lumOff val="25000"/>
                  </a:prstClr>
                </a:solidFill>
                <a:latin typeface="Arial"/>
                <a:ea typeface="Calibri"/>
                <a:cs typeface="Arial"/>
              </a:rPr>
              <a:t>Manages/maintains supplier granted approvals</a:t>
            </a:r>
            <a:r>
              <a:rPr kumimoji="0" lang="en-US"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a:t>
            </a:r>
            <a:endParaRPr lang="en-US" dirty="0">
              <a:solidFill>
                <a:prstClr val="black">
                  <a:lumMod val="75000"/>
                  <a:lumOff val="25000"/>
                </a:prstClr>
              </a:solidFill>
              <a:ea typeface="+mn-ea"/>
              <a:cs typeface="+mn-cs"/>
            </a:endParaRPr>
          </a:p>
        </p:txBody>
      </p:sp>
      <p:sp>
        <p:nvSpPr>
          <p:cNvPr id="88" name="Text Box 5">
            <a:extLst>
              <a:ext uri="{FF2B5EF4-FFF2-40B4-BE49-F238E27FC236}">
                <a16:creationId xmlns:a16="http://schemas.microsoft.com/office/drawing/2014/main" id="{91DC00FF-5B40-4991-83A7-3E90469A1C43}"/>
              </a:ext>
            </a:extLst>
          </p:cNvPr>
          <p:cNvSpPr txBox="1">
            <a:spLocks noChangeArrowheads="1"/>
          </p:cNvSpPr>
          <p:nvPr/>
        </p:nvSpPr>
        <p:spPr bwMode="auto">
          <a:xfrm>
            <a:off x="8417972" y="3444136"/>
            <a:ext cx="1930399"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US"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Assesses </a:t>
            </a:r>
            <a:r>
              <a:rPr kumimoji="0" lang="en-US" sz="1000" b="1" i="0" u="none" strike="noStrike" kern="1200" cap="none" spc="0" normalizeH="0" baseline="0" noProof="0" dirty="0">
                <a:ln>
                  <a:noFill/>
                </a:ln>
                <a:solidFill>
                  <a:srgbClr val="0067C0"/>
                </a:solidFill>
                <a:effectLst/>
                <a:uLnTx/>
                <a:uFillTx/>
                <a:latin typeface="Arial" panose="020B0604020202020204"/>
                <a:ea typeface="+mn-ea"/>
                <a:cs typeface="+mn-cs"/>
              </a:rPr>
              <a:t>capability</a:t>
            </a:r>
            <a:r>
              <a:rPr kumimoji="0" lang="en-US"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and capacity of suppliers to perform current or potential future work. </a:t>
            </a:r>
          </a:p>
        </p:txBody>
      </p:sp>
      <p:sp>
        <p:nvSpPr>
          <p:cNvPr id="90" name="Text Box 5">
            <a:extLst>
              <a:ext uri="{FF2B5EF4-FFF2-40B4-BE49-F238E27FC236}">
                <a16:creationId xmlns:a16="http://schemas.microsoft.com/office/drawing/2014/main" id="{305A4A03-2D54-4264-8AC7-1EB2EFD42F35}"/>
              </a:ext>
            </a:extLst>
          </p:cNvPr>
          <p:cNvSpPr txBox="1">
            <a:spLocks noChangeArrowheads="1"/>
          </p:cNvSpPr>
          <p:nvPr/>
        </p:nvSpPr>
        <p:spPr bwMode="auto">
          <a:xfrm>
            <a:off x="7563276" y="2102823"/>
            <a:ext cx="2188233" cy="111386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Provides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education</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and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coaching</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on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quality</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systems,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regulatory</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compliance</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issues and company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initiatives</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a:t>
            </a:r>
          </a:p>
        </p:txBody>
      </p:sp>
      <p:grpSp>
        <p:nvGrpSpPr>
          <p:cNvPr id="173" name="Group 172">
            <a:extLst>
              <a:ext uri="{FF2B5EF4-FFF2-40B4-BE49-F238E27FC236}">
                <a16:creationId xmlns:a16="http://schemas.microsoft.com/office/drawing/2014/main" id="{FAB2965D-5B98-473C-92C8-EA74ECF29703}"/>
              </a:ext>
            </a:extLst>
          </p:cNvPr>
          <p:cNvGrpSpPr/>
          <p:nvPr/>
        </p:nvGrpSpPr>
        <p:grpSpPr>
          <a:xfrm>
            <a:off x="4116294" y="2170241"/>
            <a:ext cx="4515725" cy="4547637"/>
            <a:chOff x="6580464" y="1565197"/>
            <a:chExt cx="4684951" cy="4490811"/>
          </a:xfrm>
        </p:grpSpPr>
        <p:grpSp>
          <p:nvGrpSpPr>
            <p:cNvPr id="176" name="Group 175">
              <a:extLst>
                <a:ext uri="{FF2B5EF4-FFF2-40B4-BE49-F238E27FC236}">
                  <a16:creationId xmlns:a16="http://schemas.microsoft.com/office/drawing/2014/main" id="{3AD08054-838A-4D65-BD6C-8B09997BFD62}"/>
                </a:ext>
              </a:extLst>
            </p:cNvPr>
            <p:cNvGrpSpPr>
              <a:grpSpLocks noChangeAspect="1"/>
            </p:cNvGrpSpPr>
            <p:nvPr/>
          </p:nvGrpSpPr>
          <p:grpSpPr>
            <a:xfrm>
              <a:off x="9555716" y="1565197"/>
              <a:ext cx="961625" cy="914400"/>
              <a:chOff x="661451" y="4147568"/>
              <a:chExt cx="961625" cy="914400"/>
            </a:xfrm>
          </p:grpSpPr>
          <p:sp>
            <p:nvSpPr>
              <p:cNvPr id="234" name="Oval 94">
                <a:extLst>
                  <a:ext uri="{FF2B5EF4-FFF2-40B4-BE49-F238E27FC236}">
                    <a16:creationId xmlns:a16="http://schemas.microsoft.com/office/drawing/2014/main" id="{F265328D-07C0-45B2-B91E-10F97B23EB4C}"/>
                  </a:ext>
                </a:extLst>
              </p:cNvPr>
              <p:cNvSpPr>
                <a:spLocks noChangeAspect="1" noChangeArrowheads="1"/>
              </p:cNvSpPr>
              <p:nvPr/>
            </p:nvSpPr>
            <p:spPr bwMode="auto">
              <a:xfrm>
                <a:off x="715378" y="4158336"/>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35" name="Group 234">
                <a:extLst>
                  <a:ext uri="{FF2B5EF4-FFF2-40B4-BE49-F238E27FC236}">
                    <a16:creationId xmlns:a16="http://schemas.microsoft.com/office/drawing/2014/main" id="{5620330A-CBCC-4E08-98A3-B316A6437504}"/>
                  </a:ext>
                </a:extLst>
              </p:cNvPr>
              <p:cNvGrpSpPr/>
              <p:nvPr/>
            </p:nvGrpSpPr>
            <p:grpSpPr>
              <a:xfrm>
                <a:off x="661451" y="4147568"/>
                <a:ext cx="914400" cy="914400"/>
                <a:chOff x="4264967" y="2571364"/>
                <a:chExt cx="914400" cy="914400"/>
              </a:xfrm>
            </p:grpSpPr>
            <p:sp>
              <p:nvSpPr>
                <p:cNvPr id="236" name="Freeform 17">
                  <a:extLst>
                    <a:ext uri="{FF2B5EF4-FFF2-40B4-BE49-F238E27FC236}">
                      <a16:creationId xmlns:a16="http://schemas.microsoft.com/office/drawing/2014/main" id="{869046E8-A6D0-43ED-873E-821A01527FEF}"/>
                    </a:ext>
                  </a:extLst>
                </p:cNvPr>
                <p:cNvSpPr>
                  <a:spLocks noEditPoints="1"/>
                </p:cNvSpPr>
                <p:nvPr/>
              </p:nvSpPr>
              <p:spPr bwMode="auto">
                <a:xfrm>
                  <a:off x="4264967" y="2571364"/>
                  <a:ext cx="914400" cy="914400"/>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37" name="Group 236">
                  <a:extLst>
                    <a:ext uri="{FF2B5EF4-FFF2-40B4-BE49-F238E27FC236}">
                      <a16:creationId xmlns:a16="http://schemas.microsoft.com/office/drawing/2014/main" id="{A5652B3B-6CC3-4EE0-9996-C465CCE6363A}"/>
                    </a:ext>
                  </a:extLst>
                </p:cNvPr>
                <p:cNvGrpSpPr>
                  <a:grpSpLocks noChangeAspect="1"/>
                </p:cNvGrpSpPr>
                <p:nvPr/>
              </p:nvGrpSpPr>
              <p:grpSpPr>
                <a:xfrm>
                  <a:off x="4429344" y="2797230"/>
                  <a:ext cx="585642" cy="545796"/>
                  <a:chOff x="5094485" y="5193569"/>
                  <a:chExt cx="585642" cy="545796"/>
                </a:xfrm>
              </p:grpSpPr>
              <p:grpSp>
                <p:nvGrpSpPr>
                  <p:cNvPr id="238" name="Group 237">
                    <a:extLst>
                      <a:ext uri="{FF2B5EF4-FFF2-40B4-BE49-F238E27FC236}">
                        <a16:creationId xmlns:a16="http://schemas.microsoft.com/office/drawing/2014/main" id="{6BF1CA61-C0C9-47B1-AD0E-E0DB210731CC}"/>
                      </a:ext>
                    </a:extLst>
                  </p:cNvPr>
                  <p:cNvGrpSpPr/>
                  <p:nvPr/>
                </p:nvGrpSpPr>
                <p:grpSpPr>
                  <a:xfrm>
                    <a:off x="5336662" y="5459793"/>
                    <a:ext cx="101226" cy="279572"/>
                    <a:chOff x="5428319" y="5586438"/>
                    <a:chExt cx="120733" cy="333443"/>
                  </a:xfrm>
                </p:grpSpPr>
                <p:sp>
                  <p:nvSpPr>
                    <p:cNvPr id="243" name="Freeform 14">
                      <a:extLst>
                        <a:ext uri="{FF2B5EF4-FFF2-40B4-BE49-F238E27FC236}">
                          <a16:creationId xmlns:a16="http://schemas.microsoft.com/office/drawing/2014/main" id="{E328F081-0914-420E-856C-D9622BD2CE05}"/>
                        </a:ext>
                      </a:extLst>
                    </p:cNvPr>
                    <p:cNvSpPr>
                      <a:spLocks/>
                    </p:cNvSpPr>
                    <p:nvPr/>
                  </p:nvSpPr>
                  <p:spPr bwMode="auto">
                    <a:xfrm>
                      <a:off x="5428319" y="5738904"/>
                      <a:ext cx="120651" cy="180977"/>
                    </a:xfrm>
                    <a:custGeom>
                      <a:avLst/>
                      <a:gdLst>
                        <a:gd name="T0" fmla="*/ 28 w 32"/>
                        <a:gd name="T1" fmla="*/ 48 h 48"/>
                        <a:gd name="T2" fmla="*/ 26 w 32"/>
                        <a:gd name="T3" fmla="*/ 47 h 48"/>
                        <a:gd name="T4" fmla="*/ 16 w 32"/>
                        <a:gd name="T5" fmla="*/ 41 h 48"/>
                        <a:gd name="T6" fmla="*/ 6 w 32"/>
                        <a:gd name="T7" fmla="*/ 47 h 48"/>
                        <a:gd name="T8" fmla="*/ 2 w 32"/>
                        <a:gd name="T9" fmla="*/ 48 h 48"/>
                        <a:gd name="T10" fmla="*/ 0 w 32"/>
                        <a:gd name="T11" fmla="*/ 44 h 48"/>
                        <a:gd name="T12" fmla="*/ 0 w 32"/>
                        <a:gd name="T13" fmla="*/ 4 h 48"/>
                        <a:gd name="T14" fmla="*/ 4 w 32"/>
                        <a:gd name="T15" fmla="*/ 0 h 48"/>
                        <a:gd name="T16" fmla="*/ 8 w 32"/>
                        <a:gd name="T17" fmla="*/ 4 h 48"/>
                        <a:gd name="T18" fmla="*/ 8 w 32"/>
                        <a:gd name="T19" fmla="*/ 37 h 48"/>
                        <a:gd name="T20" fmla="*/ 14 w 32"/>
                        <a:gd name="T21" fmla="*/ 33 h 48"/>
                        <a:gd name="T22" fmla="*/ 18 w 32"/>
                        <a:gd name="T23" fmla="*/ 33 h 48"/>
                        <a:gd name="T24" fmla="*/ 24 w 32"/>
                        <a:gd name="T25" fmla="*/ 37 h 48"/>
                        <a:gd name="T26" fmla="*/ 24 w 32"/>
                        <a:gd name="T27" fmla="*/ 4 h 48"/>
                        <a:gd name="T28" fmla="*/ 28 w 32"/>
                        <a:gd name="T29" fmla="*/ 0 h 48"/>
                        <a:gd name="T30" fmla="*/ 32 w 32"/>
                        <a:gd name="T31" fmla="*/ 4 h 48"/>
                        <a:gd name="T32" fmla="*/ 32 w 32"/>
                        <a:gd name="T33" fmla="*/ 44 h 48"/>
                        <a:gd name="T34" fmla="*/ 30 w 32"/>
                        <a:gd name="T35" fmla="*/ 48 h 48"/>
                        <a:gd name="T36" fmla="*/ 28 w 3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8">
                          <a:moveTo>
                            <a:pt x="28" y="48"/>
                          </a:moveTo>
                          <a:cubicBezTo>
                            <a:pt x="27" y="48"/>
                            <a:pt x="27" y="48"/>
                            <a:pt x="26" y="47"/>
                          </a:cubicBezTo>
                          <a:cubicBezTo>
                            <a:pt x="16" y="41"/>
                            <a:pt x="16" y="41"/>
                            <a:pt x="16" y="41"/>
                          </a:cubicBezTo>
                          <a:cubicBezTo>
                            <a:pt x="6" y="47"/>
                            <a:pt x="6" y="47"/>
                            <a:pt x="6" y="47"/>
                          </a:cubicBezTo>
                          <a:cubicBezTo>
                            <a:pt x="5" y="48"/>
                            <a:pt x="4" y="48"/>
                            <a:pt x="2" y="48"/>
                          </a:cubicBezTo>
                          <a:cubicBezTo>
                            <a:pt x="1" y="47"/>
                            <a:pt x="0" y="45"/>
                            <a:pt x="0" y="44"/>
                          </a:cubicBezTo>
                          <a:cubicBezTo>
                            <a:pt x="0" y="4"/>
                            <a:pt x="0" y="4"/>
                            <a:pt x="0" y="4"/>
                          </a:cubicBezTo>
                          <a:cubicBezTo>
                            <a:pt x="0" y="2"/>
                            <a:pt x="2" y="0"/>
                            <a:pt x="4" y="0"/>
                          </a:cubicBezTo>
                          <a:cubicBezTo>
                            <a:pt x="6" y="0"/>
                            <a:pt x="8" y="2"/>
                            <a:pt x="8" y="4"/>
                          </a:cubicBezTo>
                          <a:cubicBezTo>
                            <a:pt x="8" y="37"/>
                            <a:pt x="8" y="37"/>
                            <a:pt x="8" y="37"/>
                          </a:cubicBezTo>
                          <a:cubicBezTo>
                            <a:pt x="14" y="33"/>
                            <a:pt x="14" y="33"/>
                            <a:pt x="14" y="33"/>
                          </a:cubicBezTo>
                          <a:cubicBezTo>
                            <a:pt x="15" y="32"/>
                            <a:pt x="17" y="32"/>
                            <a:pt x="18" y="33"/>
                          </a:cubicBezTo>
                          <a:cubicBezTo>
                            <a:pt x="24" y="37"/>
                            <a:pt x="24" y="37"/>
                            <a:pt x="24" y="37"/>
                          </a:cubicBezTo>
                          <a:cubicBezTo>
                            <a:pt x="24" y="4"/>
                            <a:pt x="24" y="4"/>
                            <a:pt x="24" y="4"/>
                          </a:cubicBezTo>
                          <a:cubicBezTo>
                            <a:pt x="24" y="2"/>
                            <a:pt x="26" y="0"/>
                            <a:pt x="28" y="0"/>
                          </a:cubicBezTo>
                          <a:cubicBezTo>
                            <a:pt x="30" y="0"/>
                            <a:pt x="32" y="2"/>
                            <a:pt x="32" y="4"/>
                          </a:cubicBezTo>
                          <a:cubicBezTo>
                            <a:pt x="32" y="44"/>
                            <a:pt x="32" y="44"/>
                            <a:pt x="32" y="44"/>
                          </a:cubicBezTo>
                          <a:cubicBezTo>
                            <a:pt x="32" y="45"/>
                            <a:pt x="31" y="47"/>
                            <a:pt x="30" y="48"/>
                          </a:cubicBezTo>
                          <a:cubicBezTo>
                            <a:pt x="30" y="48"/>
                            <a:pt x="29" y="48"/>
                            <a:pt x="28" y="4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8">
                      <a:extLst>
                        <a:ext uri="{FF2B5EF4-FFF2-40B4-BE49-F238E27FC236}">
                          <a16:creationId xmlns:a16="http://schemas.microsoft.com/office/drawing/2014/main" id="{23405BFE-A5D5-48A0-ADB0-F2DB6422D103}"/>
                        </a:ext>
                      </a:extLst>
                    </p:cNvPr>
                    <p:cNvSpPr>
                      <a:spLocks noEditPoints="1"/>
                    </p:cNvSpPr>
                    <p:nvPr/>
                  </p:nvSpPr>
                  <p:spPr bwMode="auto">
                    <a:xfrm>
                      <a:off x="5428403" y="5586438"/>
                      <a:ext cx="120649" cy="122237"/>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1" y="24"/>
                            <a:pt x="24" y="20"/>
                            <a:pt x="24" y="16"/>
                          </a:cubicBezTo>
                          <a:cubicBezTo>
                            <a:pt x="24" y="12"/>
                            <a:pt x="21" y="8"/>
                            <a:pt x="16"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39" name="Freeform 13">
                    <a:extLst>
                      <a:ext uri="{FF2B5EF4-FFF2-40B4-BE49-F238E27FC236}">
                        <a16:creationId xmlns:a16="http://schemas.microsoft.com/office/drawing/2014/main" id="{7107D6C9-FE95-47EF-B7D6-E56298C59664}"/>
                      </a:ext>
                    </a:extLst>
                  </p:cNvPr>
                  <p:cNvSpPr>
                    <a:spLocks/>
                  </p:cNvSpPr>
                  <p:nvPr/>
                </p:nvSpPr>
                <p:spPr bwMode="auto">
                  <a:xfrm>
                    <a:off x="5094485" y="5193569"/>
                    <a:ext cx="585642" cy="431245"/>
                  </a:xfrm>
                  <a:custGeom>
                    <a:avLst/>
                    <a:gdLst>
                      <a:gd name="T0" fmla="*/ 440 w 440"/>
                      <a:gd name="T1" fmla="*/ 324 h 324"/>
                      <a:gd name="T2" fmla="*/ 277 w 440"/>
                      <a:gd name="T3" fmla="*/ 324 h 324"/>
                      <a:gd name="T4" fmla="*/ 277 w 440"/>
                      <a:gd name="T5" fmla="*/ 305 h 324"/>
                      <a:gd name="T6" fmla="*/ 420 w 440"/>
                      <a:gd name="T7" fmla="*/ 305 h 324"/>
                      <a:gd name="T8" fmla="*/ 420 w 440"/>
                      <a:gd name="T9" fmla="*/ 19 h 324"/>
                      <a:gd name="T10" fmla="*/ 19 w 440"/>
                      <a:gd name="T11" fmla="*/ 19 h 324"/>
                      <a:gd name="T12" fmla="*/ 19 w 440"/>
                      <a:gd name="T13" fmla="*/ 305 h 324"/>
                      <a:gd name="T14" fmla="*/ 163 w 440"/>
                      <a:gd name="T15" fmla="*/ 305 h 324"/>
                      <a:gd name="T16" fmla="*/ 163 w 440"/>
                      <a:gd name="T17" fmla="*/ 324 h 324"/>
                      <a:gd name="T18" fmla="*/ 0 w 440"/>
                      <a:gd name="T19" fmla="*/ 324 h 324"/>
                      <a:gd name="T20" fmla="*/ 0 w 440"/>
                      <a:gd name="T21" fmla="*/ 0 h 324"/>
                      <a:gd name="T22" fmla="*/ 440 w 440"/>
                      <a:gd name="T23" fmla="*/ 0 h 324"/>
                      <a:gd name="T24" fmla="*/ 440 w 440"/>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24">
                        <a:moveTo>
                          <a:pt x="440" y="324"/>
                        </a:moveTo>
                        <a:lnTo>
                          <a:pt x="277" y="324"/>
                        </a:lnTo>
                        <a:lnTo>
                          <a:pt x="277" y="305"/>
                        </a:lnTo>
                        <a:lnTo>
                          <a:pt x="420" y="305"/>
                        </a:lnTo>
                        <a:lnTo>
                          <a:pt x="420" y="19"/>
                        </a:lnTo>
                        <a:lnTo>
                          <a:pt x="19" y="19"/>
                        </a:lnTo>
                        <a:lnTo>
                          <a:pt x="19" y="305"/>
                        </a:lnTo>
                        <a:lnTo>
                          <a:pt x="163" y="305"/>
                        </a:lnTo>
                        <a:lnTo>
                          <a:pt x="163" y="324"/>
                        </a:lnTo>
                        <a:lnTo>
                          <a:pt x="0" y="324"/>
                        </a:lnTo>
                        <a:lnTo>
                          <a:pt x="0" y="0"/>
                        </a:lnTo>
                        <a:lnTo>
                          <a:pt x="440" y="0"/>
                        </a:lnTo>
                        <a:lnTo>
                          <a:pt x="440" y="324"/>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40" name="Group 239">
                    <a:extLst>
                      <a:ext uri="{FF2B5EF4-FFF2-40B4-BE49-F238E27FC236}">
                        <a16:creationId xmlns:a16="http://schemas.microsoft.com/office/drawing/2014/main" id="{3CCB76E0-DD66-4E6F-957C-4F0BC85B2D02}"/>
                      </a:ext>
                    </a:extLst>
                  </p:cNvPr>
                  <p:cNvGrpSpPr/>
                  <p:nvPr/>
                </p:nvGrpSpPr>
                <p:grpSpPr>
                  <a:xfrm>
                    <a:off x="5247554" y="5294825"/>
                    <a:ext cx="279511" cy="318086"/>
                    <a:chOff x="5322057" y="5389558"/>
                    <a:chExt cx="333375" cy="379370"/>
                  </a:xfrm>
                </p:grpSpPr>
                <p:sp>
                  <p:nvSpPr>
                    <p:cNvPr id="241" name="Freeform 88">
                      <a:extLst>
                        <a:ext uri="{FF2B5EF4-FFF2-40B4-BE49-F238E27FC236}">
                          <a16:creationId xmlns:a16="http://schemas.microsoft.com/office/drawing/2014/main" id="{7187176D-DEBC-4D4B-B22E-EC23C38908CD}"/>
                        </a:ext>
                      </a:extLst>
                    </p:cNvPr>
                    <p:cNvSpPr>
                      <a:spLocks noChangeArrowheads="1"/>
                    </p:cNvSpPr>
                    <p:nvPr/>
                  </p:nvSpPr>
                  <p:spPr bwMode="auto">
                    <a:xfrm>
                      <a:off x="5322057" y="5389558"/>
                      <a:ext cx="333375" cy="90492"/>
                    </a:xfrm>
                    <a:custGeom>
                      <a:avLst/>
                      <a:gdLst>
                        <a:gd name="connsiteX0" fmla="*/ 60325 w 333375"/>
                        <a:gd name="connsiteY0" fmla="*/ 60325 h 90488"/>
                        <a:gd name="connsiteX1" fmla="*/ 273050 w 333375"/>
                        <a:gd name="connsiteY1" fmla="*/ 60325 h 90488"/>
                        <a:gd name="connsiteX2" fmla="*/ 273050 w 333375"/>
                        <a:gd name="connsiteY2" fmla="*/ 90488 h 90488"/>
                        <a:gd name="connsiteX3" fmla="*/ 60325 w 333375"/>
                        <a:gd name="connsiteY3" fmla="*/ 90488 h 90488"/>
                        <a:gd name="connsiteX4" fmla="*/ 0 w 333375"/>
                        <a:gd name="connsiteY4" fmla="*/ 0 h 90488"/>
                        <a:gd name="connsiteX5" fmla="*/ 333375 w 333375"/>
                        <a:gd name="connsiteY5" fmla="*/ 0 h 90488"/>
                        <a:gd name="connsiteX6" fmla="*/ 333375 w 333375"/>
                        <a:gd name="connsiteY6" fmla="*/ 30163 h 90488"/>
                        <a:gd name="connsiteX7" fmla="*/ 0 w 333375"/>
                        <a:gd name="connsiteY7" fmla="*/ 30163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90488">
                          <a:moveTo>
                            <a:pt x="60325" y="60325"/>
                          </a:moveTo>
                          <a:lnTo>
                            <a:pt x="273050" y="60325"/>
                          </a:lnTo>
                          <a:lnTo>
                            <a:pt x="273050" y="90488"/>
                          </a:lnTo>
                          <a:lnTo>
                            <a:pt x="60325" y="90488"/>
                          </a:lnTo>
                          <a:close/>
                          <a:moveTo>
                            <a:pt x="0" y="0"/>
                          </a:moveTo>
                          <a:lnTo>
                            <a:pt x="333375" y="0"/>
                          </a:lnTo>
                          <a:lnTo>
                            <a:pt x="333375" y="30163"/>
                          </a:lnTo>
                          <a:lnTo>
                            <a:pt x="0" y="30163"/>
                          </a:ln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17">
                      <a:extLst>
                        <a:ext uri="{FF2B5EF4-FFF2-40B4-BE49-F238E27FC236}">
                          <a16:creationId xmlns:a16="http://schemas.microsoft.com/office/drawing/2014/main" id="{4E1902D7-9BA7-4151-8EC0-7D0CE5DF10D2}"/>
                        </a:ext>
                      </a:extLst>
                    </p:cNvPr>
                    <p:cNvSpPr>
                      <a:spLocks noEditPoints="1"/>
                    </p:cNvSpPr>
                    <p:nvPr/>
                  </p:nvSpPr>
                  <p:spPr bwMode="auto">
                    <a:xfrm>
                      <a:off x="5368091" y="5522862"/>
                      <a:ext cx="246064" cy="246066"/>
                    </a:xfrm>
                    <a:custGeom>
                      <a:avLst/>
                      <a:gdLst>
                        <a:gd name="T0" fmla="*/ 39 w 65"/>
                        <a:gd name="T1" fmla="*/ 65 h 65"/>
                        <a:gd name="T2" fmla="*/ 34 w 65"/>
                        <a:gd name="T3" fmla="*/ 64 h 65"/>
                        <a:gd name="T4" fmla="*/ 31 w 65"/>
                        <a:gd name="T5" fmla="*/ 64 h 65"/>
                        <a:gd name="T6" fmla="*/ 21 w 65"/>
                        <a:gd name="T7" fmla="*/ 64 h 65"/>
                        <a:gd name="T8" fmla="*/ 14 w 65"/>
                        <a:gd name="T9" fmla="*/ 58 h 65"/>
                        <a:gd name="T10" fmla="*/ 12 w 65"/>
                        <a:gd name="T11" fmla="*/ 56 h 65"/>
                        <a:gd name="T12" fmla="*/ 4 w 65"/>
                        <a:gd name="T13" fmla="*/ 50 h 65"/>
                        <a:gd name="T14" fmla="*/ 3 w 65"/>
                        <a:gd name="T15" fmla="*/ 41 h 65"/>
                        <a:gd name="T16" fmla="*/ 3 w 65"/>
                        <a:gd name="T17" fmla="*/ 37 h 65"/>
                        <a:gd name="T18" fmla="*/ 0 w 65"/>
                        <a:gd name="T19" fmla="*/ 28 h 65"/>
                        <a:gd name="T20" fmla="*/ 6 w 65"/>
                        <a:gd name="T21" fmla="*/ 20 h 65"/>
                        <a:gd name="T22" fmla="*/ 7 w 65"/>
                        <a:gd name="T23" fmla="*/ 17 h 65"/>
                        <a:gd name="T24" fmla="*/ 11 w 65"/>
                        <a:gd name="T25" fmla="*/ 9 h 65"/>
                        <a:gd name="T26" fmla="*/ 20 w 65"/>
                        <a:gd name="T27" fmla="*/ 6 h 65"/>
                        <a:gd name="T28" fmla="*/ 24 w 65"/>
                        <a:gd name="T29" fmla="*/ 5 h 65"/>
                        <a:gd name="T30" fmla="*/ 41 w 65"/>
                        <a:gd name="T31" fmla="*/ 5 h 65"/>
                        <a:gd name="T32" fmla="*/ 41 w 65"/>
                        <a:gd name="T33" fmla="*/ 5 h 65"/>
                        <a:gd name="T34" fmla="*/ 44 w 65"/>
                        <a:gd name="T35" fmla="*/ 6 h 65"/>
                        <a:gd name="T36" fmla="*/ 53 w 65"/>
                        <a:gd name="T37" fmla="*/ 9 h 65"/>
                        <a:gd name="T38" fmla="*/ 57 w 65"/>
                        <a:gd name="T39" fmla="*/ 17 h 65"/>
                        <a:gd name="T40" fmla="*/ 59 w 65"/>
                        <a:gd name="T41" fmla="*/ 20 h 65"/>
                        <a:gd name="T42" fmla="*/ 64 w 65"/>
                        <a:gd name="T43" fmla="*/ 28 h 65"/>
                        <a:gd name="T44" fmla="*/ 62 w 65"/>
                        <a:gd name="T45" fmla="*/ 37 h 65"/>
                        <a:gd name="T46" fmla="*/ 61 w 65"/>
                        <a:gd name="T47" fmla="*/ 41 h 65"/>
                        <a:gd name="T48" fmla="*/ 60 w 65"/>
                        <a:gd name="T49" fmla="*/ 50 h 65"/>
                        <a:gd name="T50" fmla="*/ 53 w 65"/>
                        <a:gd name="T51" fmla="*/ 56 h 65"/>
                        <a:gd name="T52" fmla="*/ 50 w 65"/>
                        <a:gd name="T53" fmla="*/ 58 h 65"/>
                        <a:gd name="T54" fmla="*/ 43 w 65"/>
                        <a:gd name="T55" fmla="*/ 64 h 65"/>
                        <a:gd name="T56" fmla="*/ 39 w 65"/>
                        <a:gd name="T57" fmla="*/ 65 h 65"/>
                        <a:gd name="T58" fmla="*/ 32 w 65"/>
                        <a:gd name="T59" fmla="*/ 55 h 65"/>
                        <a:gd name="T60" fmla="*/ 38 w 65"/>
                        <a:gd name="T61" fmla="*/ 57 h 65"/>
                        <a:gd name="T62" fmla="*/ 41 w 65"/>
                        <a:gd name="T63" fmla="*/ 57 h 65"/>
                        <a:gd name="T64" fmla="*/ 43 w 65"/>
                        <a:gd name="T65" fmla="*/ 55 h 65"/>
                        <a:gd name="T66" fmla="*/ 51 w 65"/>
                        <a:gd name="T67" fmla="*/ 48 h 65"/>
                        <a:gd name="T68" fmla="*/ 53 w 65"/>
                        <a:gd name="T69" fmla="*/ 46 h 65"/>
                        <a:gd name="T70" fmla="*/ 54 w 65"/>
                        <a:gd name="T71" fmla="*/ 43 h 65"/>
                        <a:gd name="T72" fmla="*/ 55 w 65"/>
                        <a:gd name="T73" fmla="*/ 32 h 65"/>
                        <a:gd name="T74" fmla="*/ 56 w 65"/>
                        <a:gd name="T75" fmla="*/ 29 h 65"/>
                        <a:gd name="T76" fmla="*/ 55 w 65"/>
                        <a:gd name="T77" fmla="*/ 27 h 65"/>
                        <a:gd name="T78" fmla="*/ 49 w 65"/>
                        <a:gd name="T79" fmla="*/ 17 h 65"/>
                        <a:gd name="T80" fmla="*/ 48 w 65"/>
                        <a:gd name="T81" fmla="*/ 15 h 65"/>
                        <a:gd name="T82" fmla="*/ 45 w 65"/>
                        <a:gd name="T83" fmla="*/ 14 h 65"/>
                        <a:gd name="T84" fmla="*/ 35 w 65"/>
                        <a:gd name="T85" fmla="*/ 10 h 65"/>
                        <a:gd name="T86" fmla="*/ 35 w 65"/>
                        <a:gd name="T87" fmla="*/ 10 h 65"/>
                        <a:gd name="T88" fmla="*/ 30 w 65"/>
                        <a:gd name="T89" fmla="*/ 10 h 65"/>
                        <a:gd name="T90" fmla="*/ 19 w 65"/>
                        <a:gd name="T91" fmla="*/ 14 h 65"/>
                        <a:gd name="T92" fmla="*/ 17 w 65"/>
                        <a:gd name="T93" fmla="*/ 15 h 65"/>
                        <a:gd name="T94" fmla="*/ 15 w 65"/>
                        <a:gd name="T95" fmla="*/ 17 h 65"/>
                        <a:gd name="T96" fmla="*/ 10 w 65"/>
                        <a:gd name="T97" fmla="*/ 27 h 65"/>
                        <a:gd name="T98" fmla="*/ 8 w 65"/>
                        <a:gd name="T99" fmla="*/ 29 h 65"/>
                        <a:gd name="T100" fmla="*/ 9 w 65"/>
                        <a:gd name="T101" fmla="*/ 32 h 65"/>
                        <a:gd name="T102" fmla="*/ 11 w 65"/>
                        <a:gd name="T103" fmla="*/ 43 h 65"/>
                        <a:gd name="T104" fmla="*/ 11 w 65"/>
                        <a:gd name="T105" fmla="*/ 46 h 65"/>
                        <a:gd name="T106" fmla="*/ 14 w 65"/>
                        <a:gd name="T107" fmla="*/ 48 h 65"/>
                        <a:gd name="T108" fmla="*/ 22 w 65"/>
                        <a:gd name="T109" fmla="*/ 55 h 65"/>
                        <a:gd name="T110" fmla="*/ 24 w 65"/>
                        <a:gd name="T111" fmla="*/ 57 h 65"/>
                        <a:gd name="T112" fmla="*/ 27 w 65"/>
                        <a:gd name="T113" fmla="*/ 57 h 65"/>
                        <a:gd name="T114" fmla="*/ 32 w 65"/>
                        <a:gd name="T115"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5">
                          <a:moveTo>
                            <a:pt x="39" y="65"/>
                          </a:moveTo>
                          <a:cubicBezTo>
                            <a:pt x="37" y="65"/>
                            <a:pt x="36" y="65"/>
                            <a:pt x="34" y="64"/>
                          </a:cubicBezTo>
                          <a:cubicBezTo>
                            <a:pt x="33" y="63"/>
                            <a:pt x="32" y="63"/>
                            <a:pt x="31" y="64"/>
                          </a:cubicBezTo>
                          <a:cubicBezTo>
                            <a:pt x="28" y="65"/>
                            <a:pt x="24" y="65"/>
                            <a:pt x="21" y="64"/>
                          </a:cubicBezTo>
                          <a:cubicBezTo>
                            <a:pt x="18" y="63"/>
                            <a:pt x="16" y="61"/>
                            <a:pt x="14" y="58"/>
                          </a:cubicBezTo>
                          <a:cubicBezTo>
                            <a:pt x="14" y="57"/>
                            <a:pt x="13" y="56"/>
                            <a:pt x="12" y="56"/>
                          </a:cubicBezTo>
                          <a:cubicBezTo>
                            <a:pt x="9" y="55"/>
                            <a:pt x="6" y="53"/>
                            <a:pt x="4" y="50"/>
                          </a:cubicBezTo>
                          <a:cubicBezTo>
                            <a:pt x="3" y="47"/>
                            <a:pt x="2" y="44"/>
                            <a:pt x="3" y="41"/>
                          </a:cubicBezTo>
                          <a:cubicBezTo>
                            <a:pt x="4" y="39"/>
                            <a:pt x="3" y="38"/>
                            <a:pt x="3" y="37"/>
                          </a:cubicBezTo>
                          <a:cubicBezTo>
                            <a:pt x="1" y="34"/>
                            <a:pt x="0" y="31"/>
                            <a:pt x="0" y="28"/>
                          </a:cubicBezTo>
                          <a:cubicBezTo>
                            <a:pt x="1" y="25"/>
                            <a:pt x="3" y="22"/>
                            <a:pt x="6" y="20"/>
                          </a:cubicBezTo>
                          <a:cubicBezTo>
                            <a:pt x="7" y="19"/>
                            <a:pt x="7" y="18"/>
                            <a:pt x="7" y="17"/>
                          </a:cubicBezTo>
                          <a:cubicBezTo>
                            <a:pt x="7" y="14"/>
                            <a:pt x="9" y="11"/>
                            <a:pt x="11" y="9"/>
                          </a:cubicBezTo>
                          <a:cubicBezTo>
                            <a:pt x="14" y="6"/>
                            <a:pt x="17" y="6"/>
                            <a:pt x="20" y="6"/>
                          </a:cubicBezTo>
                          <a:cubicBezTo>
                            <a:pt x="22" y="6"/>
                            <a:pt x="23" y="6"/>
                            <a:pt x="24" y="5"/>
                          </a:cubicBezTo>
                          <a:cubicBezTo>
                            <a:pt x="28" y="0"/>
                            <a:pt x="36" y="0"/>
                            <a:pt x="41" y="5"/>
                          </a:cubicBezTo>
                          <a:cubicBezTo>
                            <a:pt x="41" y="5"/>
                            <a:pt x="41" y="5"/>
                            <a:pt x="41" y="5"/>
                          </a:cubicBezTo>
                          <a:cubicBezTo>
                            <a:pt x="42" y="6"/>
                            <a:pt x="43" y="6"/>
                            <a:pt x="44" y="6"/>
                          </a:cubicBezTo>
                          <a:cubicBezTo>
                            <a:pt x="47" y="6"/>
                            <a:pt x="50" y="6"/>
                            <a:pt x="53" y="9"/>
                          </a:cubicBezTo>
                          <a:cubicBezTo>
                            <a:pt x="55" y="11"/>
                            <a:pt x="57" y="14"/>
                            <a:pt x="57" y="17"/>
                          </a:cubicBezTo>
                          <a:cubicBezTo>
                            <a:pt x="57" y="18"/>
                            <a:pt x="58" y="19"/>
                            <a:pt x="59" y="20"/>
                          </a:cubicBezTo>
                          <a:cubicBezTo>
                            <a:pt x="62" y="22"/>
                            <a:pt x="63" y="25"/>
                            <a:pt x="64" y="28"/>
                          </a:cubicBezTo>
                          <a:cubicBezTo>
                            <a:pt x="65" y="31"/>
                            <a:pt x="64" y="34"/>
                            <a:pt x="62" y="37"/>
                          </a:cubicBezTo>
                          <a:cubicBezTo>
                            <a:pt x="61" y="38"/>
                            <a:pt x="61" y="39"/>
                            <a:pt x="61" y="41"/>
                          </a:cubicBezTo>
                          <a:cubicBezTo>
                            <a:pt x="62" y="44"/>
                            <a:pt x="62" y="47"/>
                            <a:pt x="60" y="50"/>
                          </a:cubicBezTo>
                          <a:cubicBezTo>
                            <a:pt x="59" y="53"/>
                            <a:pt x="56" y="55"/>
                            <a:pt x="53" y="56"/>
                          </a:cubicBezTo>
                          <a:cubicBezTo>
                            <a:pt x="52" y="56"/>
                            <a:pt x="51" y="57"/>
                            <a:pt x="50" y="58"/>
                          </a:cubicBezTo>
                          <a:cubicBezTo>
                            <a:pt x="49" y="61"/>
                            <a:pt x="46" y="63"/>
                            <a:pt x="43" y="64"/>
                          </a:cubicBezTo>
                          <a:cubicBezTo>
                            <a:pt x="42" y="65"/>
                            <a:pt x="41" y="65"/>
                            <a:pt x="39" y="65"/>
                          </a:cubicBezTo>
                          <a:close/>
                          <a:moveTo>
                            <a:pt x="32" y="55"/>
                          </a:moveTo>
                          <a:cubicBezTo>
                            <a:pt x="34" y="55"/>
                            <a:pt x="36" y="56"/>
                            <a:pt x="38" y="57"/>
                          </a:cubicBezTo>
                          <a:cubicBezTo>
                            <a:pt x="39" y="57"/>
                            <a:pt x="40" y="57"/>
                            <a:pt x="41" y="57"/>
                          </a:cubicBezTo>
                          <a:cubicBezTo>
                            <a:pt x="42" y="56"/>
                            <a:pt x="42" y="56"/>
                            <a:pt x="43" y="55"/>
                          </a:cubicBezTo>
                          <a:cubicBezTo>
                            <a:pt x="44" y="51"/>
                            <a:pt x="47" y="49"/>
                            <a:pt x="51" y="48"/>
                          </a:cubicBezTo>
                          <a:cubicBezTo>
                            <a:pt x="52" y="47"/>
                            <a:pt x="53" y="47"/>
                            <a:pt x="53" y="46"/>
                          </a:cubicBezTo>
                          <a:cubicBezTo>
                            <a:pt x="54" y="45"/>
                            <a:pt x="54" y="44"/>
                            <a:pt x="54" y="43"/>
                          </a:cubicBezTo>
                          <a:cubicBezTo>
                            <a:pt x="52" y="39"/>
                            <a:pt x="53" y="35"/>
                            <a:pt x="55" y="32"/>
                          </a:cubicBezTo>
                          <a:cubicBezTo>
                            <a:pt x="56" y="31"/>
                            <a:pt x="56" y="30"/>
                            <a:pt x="56" y="29"/>
                          </a:cubicBezTo>
                          <a:cubicBezTo>
                            <a:pt x="56" y="28"/>
                            <a:pt x="55" y="27"/>
                            <a:pt x="55" y="27"/>
                          </a:cubicBezTo>
                          <a:cubicBezTo>
                            <a:pt x="51" y="25"/>
                            <a:pt x="49" y="21"/>
                            <a:pt x="49" y="17"/>
                          </a:cubicBezTo>
                          <a:cubicBezTo>
                            <a:pt x="49" y="16"/>
                            <a:pt x="49" y="15"/>
                            <a:pt x="48" y="15"/>
                          </a:cubicBezTo>
                          <a:cubicBezTo>
                            <a:pt x="47" y="14"/>
                            <a:pt x="46" y="14"/>
                            <a:pt x="45" y="14"/>
                          </a:cubicBezTo>
                          <a:cubicBezTo>
                            <a:pt x="41" y="14"/>
                            <a:pt x="37" y="13"/>
                            <a:pt x="35" y="10"/>
                          </a:cubicBezTo>
                          <a:cubicBezTo>
                            <a:pt x="35" y="10"/>
                            <a:pt x="35" y="10"/>
                            <a:pt x="35" y="10"/>
                          </a:cubicBezTo>
                          <a:cubicBezTo>
                            <a:pt x="34" y="9"/>
                            <a:pt x="31" y="9"/>
                            <a:pt x="30" y="10"/>
                          </a:cubicBezTo>
                          <a:cubicBezTo>
                            <a:pt x="27" y="13"/>
                            <a:pt x="23" y="14"/>
                            <a:pt x="19" y="14"/>
                          </a:cubicBezTo>
                          <a:cubicBezTo>
                            <a:pt x="18" y="14"/>
                            <a:pt x="17" y="14"/>
                            <a:pt x="17" y="15"/>
                          </a:cubicBezTo>
                          <a:cubicBezTo>
                            <a:pt x="16" y="15"/>
                            <a:pt x="15" y="16"/>
                            <a:pt x="15" y="17"/>
                          </a:cubicBezTo>
                          <a:cubicBezTo>
                            <a:pt x="15" y="21"/>
                            <a:pt x="13" y="25"/>
                            <a:pt x="10" y="27"/>
                          </a:cubicBezTo>
                          <a:cubicBezTo>
                            <a:pt x="9" y="27"/>
                            <a:pt x="8" y="28"/>
                            <a:pt x="8" y="29"/>
                          </a:cubicBezTo>
                          <a:cubicBezTo>
                            <a:pt x="8" y="30"/>
                            <a:pt x="8" y="31"/>
                            <a:pt x="9" y="32"/>
                          </a:cubicBezTo>
                          <a:cubicBezTo>
                            <a:pt x="11" y="35"/>
                            <a:pt x="12" y="39"/>
                            <a:pt x="11" y="43"/>
                          </a:cubicBezTo>
                          <a:cubicBezTo>
                            <a:pt x="11" y="44"/>
                            <a:pt x="11" y="45"/>
                            <a:pt x="11" y="46"/>
                          </a:cubicBezTo>
                          <a:cubicBezTo>
                            <a:pt x="12" y="47"/>
                            <a:pt x="13" y="47"/>
                            <a:pt x="14" y="48"/>
                          </a:cubicBezTo>
                          <a:cubicBezTo>
                            <a:pt x="17" y="49"/>
                            <a:pt x="20" y="51"/>
                            <a:pt x="22" y="55"/>
                          </a:cubicBezTo>
                          <a:cubicBezTo>
                            <a:pt x="22" y="56"/>
                            <a:pt x="23" y="56"/>
                            <a:pt x="24" y="57"/>
                          </a:cubicBezTo>
                          <a:cubicBezTo>
                            <a:pt x="25" y="57"/>
                            <a:pt x="26" y="57"/>
                            <a:pt x="27" y="57"/>
                          </a:cubicBezTo>
                          <a:cubicBezTo>
                            <a:pt x="29" y="56"/>
                            <a:pt x="30" y="55"/>
                            <a:pt x="32" y="55"/>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grpSp>
        <p:grpSp>
          <p:nvGrpSpPr>
            <p:cNvPr id="177" name="Group 176">
              <a:extLst>
                <a:ext uri="{FF2B5EF4-FFF2-40B4-BE49-F238E27FC236}">
                  <a16:creationId xmlns:a16="http://schemas.microsoft.com/office/drawing/2014/main" id="{D6A8157E-2EE3-4B48-8509-331B85751CEB}"/>
                </a:ext>
              </a:extLst>
            </p:cNvPr>
            <p:cNvGrpSpPr>
              <a:grpSpLocks noChangeAspect="1"/>
            </p:cNvGrpSpPr>
            <p:nvPr/>
          </p:nvGrpSpPr>
          <p:grpSpPr>
            <a:xfrm>
              <a:off x="10351015" y="2782294"/>
              <a:ext cx="914400" cy="914400"/>
              <a:chOff x="2957295" y="3926975"/>
              <a:chExt cx="914400" cy="914400"/>
            </a:xfrm>
          </p:grpSpPr>
          <p:sp>
            <p:nvSpPr>
              <p:cNvPr id="223" name="Oval 94">
                <a:extLst>
                  <a:ext uri="{FF2B5EF4-FFF2-40B4-BE49-F238E27FC236}">
                    <a16:creationId xmlns:a16="http://schemas.microsoft.com/office/drawing/2014/main" id="{89F30C7E-FDB4-4C70-BC2D-1F0FBF576892}"/>
                  </a:ext>
                </a:extLst>
              </p:cNvPr>
              <p:cNvSpPr>
                <a:spLocks noChangeAspect="1" noChangeArrowheads="1"/>
              </p:cNvSpPr>
              <p:nvPr/>
            </p:nvSpPr>
            <p:spPr bwMode="auto">
              <a:xfrm>
                <a:off x="2960646" y="3936119"/>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4" name="Group 223">
                <a:extLst>
                  <a:ext uri="{FF2B5EF4-FFF2-40B4-BE49-F238E27FC236}">
                    <a16:creationId xmlns:a16="http://schemas.microsoft.com/office/drawing/2014/main" id="{9B4868E3-5690-46FE-8BEF-D845F4904425}"/>
                  </a:ext>
                </a:extLst>
              </p:cNvPr>
              <p:cNvGrpSpPr>
                <a:grpSpLocks noChangeAspect="1"/>
              </p:cNvGrpSpPr>
              <p:nvPr/>
            </p:nvGrpSpPr>
            <p:grpSpPr>
              <a:xfrm>
                <a:off x="2957295" y="3926975"/>
                <a:ext cx="914400" cy="914400"/>
                <a:chOff x="5535613" y="2868613"/>
                <a:chExt cx="1120775" cy="1120775"/>
              </a:xfrm>
            </p:grpSpPr>
            <p:sp>
              <p:nvSpPr>
                <p:cNvPr id="225" name="Freeform 23">
                  <a:extLst>
                    <a:ext uri="{FF2B5EF4-FFF2-40B4-BE49-F238E27FC236}">
                      <a16:creationId xmlns:a16="http://schemas.microsoft.com/office/drawing/2014/main" id="{A81AB69E-E564-474D-8F31-F994639903B1}"/>
                    </a:ext>
                  </a:extLst>
                </p:cNvPr>
                <p:cNvSpPr>
                  <a:spLocks noEditPoints="1"/>
                </p:cNvSpPr>
                <p:nvPr/>
              </p:nvSpPr>
              <p:spPr bwMode="auto">
                <a:xfrm>
                  <a:off x="5535613" y="2868613"/>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6" name="Group 225">
                  <a:extLst>
                    <a:ext uri="{FF2B5EF4-FFF2-40B4-BE49-F238E27FC236}">
                      <a16:creationId xmlns:a16="http://schemas.microsoft.com/office/drawing/2014/main" id="{29A884C0-DE16-4532-B934-0216407D2540}"/>
                    </a:ext>
                  </a:extLst>
                </p:cNvPr>
                <p:cNvGrpSpPr/>
                <p:nvPr/>
              </p:nvGrpSpPr>
              <p:grpSpPr>
                <a:xfrm>
                  <a:off x="5800726" y="3030538"/>
                  <a:ext cx="576263" cy="728663"/>
                  <a:chOff x="5800726" y="3030538"/>
                  <a:chExt cx="576263" cy="728663"/>
                </a:xfrm>
              </p:grpSpPr>
              <p:sp>
                <p:nvSpPr>
                  <p:cNvPr id="231" name="Freeform 67">
                    <a:extLst>
                      <a:ext uri="{FF2B5EF4-FFF2-40B4-BE49-F238E27FC236}">
                        <a16:creationId xmlns:a16="http://schemas.microsoft.com/office/drawing/2014/main" id="{1711DDF7-8642-4CDD-8812-5DC228037E9D}"/>
                      </a:ext>
                    </a:extLst>
                  </p:cNvPr>
                  <p:cNvSpPr>
                    <a:spLocks/>
                  </p:cNvSpPr>
                  <p:nvPr/>
                </p:nvSpPr>
                <p:spPr bwMode="auto">
                  <a:xfrm>
                    <a:off x="5800726" y="3106738"/>
                    <a:ext cx="576263" cy="652463"/>
                  </a:xfrm>
                  <a:custGeom>
                    <a:avLst/>
                    <a:gdLst>
                      <a:gd name="connsiteX0" fmla="*/ 287337 w 576263"/>
                      <a:gd name="connsiteY0" fmla="*/ 349250 h 652463"/>
                      <a:gd name="connsiteX1" fmla="*/ 377825 w 576263"/>
                      <a:gd name="connsiteY1" fmla="*/ 349250 h 652463"/>
                      <a:gd name="connsiteX2" fmla="*/ 377825 w 576263"/>
                      <a:gd name="connsiteY2" fmla="*/ 379413 h 652463"/>
                      <a:gd name="connsiteX3" fmla="*/ 287337 w 576263"/>
                      <a:gd name="connsiteY3" fmla="*/ 379413 h 652463"/>
                      <a:gd name="connsiteX4" fmla="*/ 287337 w 576263"/>
                      <a:gd name="connsiteY4" fmla="*/ 288925 h 652463"/>
                      <a:gd name="connsiteX5" fmla="*/ 423862 w 576263"/>
                      <a:gd name="connsiteY5" fmla="*/ 288925 h 652463"/>
                      <a:gd name="connsiteX6" fmla="*/ 423862 w 576263"/>
                      <a:gd name="connsiteY6" fmla="*/ 319088 h 652463"/>
                      <a:gd name="connsiteX7" fmla="*/ 287337 w 576263"/>
                      <a:gd name="connsiteY7" fmla="*/ 319088 h 652463"/>
                      <a:gd name="connsiteX8" fmla="*/ 287337 w 576263"/>
                      <a:gd name="connsiteY8" fmla="*/ 212725 h 652463"/>
                      <a:gd name="connsiteX9" fmla="*/ 393700 w 576263"/>
                      <a:gd name="connsiteY9" fmla="*/ 212725 h 652463"/>
                      <a:gd name="connsiteX10" fmla="*/ 393700 w 576263"/>
                      <a:gd name="connsiteY10" fmla="*/ 242888 h 652463"/>
                      <a:gd name="connsiteX11" fmla="*/ 287337 w 576263"/>
                      <a:gd name="connsiteY11" fmla="*/ 242888 h 652463"/>
                      <a:gd name="connsiteX12" fmla="*/ 287337 w 576263"/>
                      <a:gd name="connsiteY12" fmla="*/ 152400 h 652463"/>
                      <a:gd name="connsiteX13" fmla="*/ 423862 w 576263"/>
                      <a:gd name="connsiteY13" fmla="*/ 152400 h 652463"/>
                      <a:gd name="connsiteX14" fmla="*/ 423862 w 576263"/>
                      <a:gd name="connsiteY14" fmla="*/ 182563 h 652463"/>
                      <a:gd name="connsiteX15" fmla="*/ 287337 w 576263"/>
                      <a:gd name="connsiteY15" fmla="*/ 182563 h 652463"/>
                      <a:gd name="connsiteX16" fmla="*/ 469900 w 576263"/>
                      <a:gd name="connsiteY16" fmla="*/ 60325 h 652463"/>
                      <a:gd name="connsiteX17" fmla="*/ 514350 w 576263"/>
                      <a:gd name="connsiteY17" fmla="*/ 60325 h 652463"/>
                      <a:gd name="connsiteX18" fmla="*/ 514350 w 576263"/>
                      <a:gd name="connsiteY18" fmla="*/ 242888 h 652463"/>
                      <a:gd name="connsiteX19" fmla="*/ 484188 w 576263"/>
                      <a:gd name="connsiteY19" fmla="*/ 242888 h 652463"/>
                      <a:gd name="connsiteX20" fmla="*/ 484188 w 576263"/>
                      <a:gd name="connsiteY20" fmla="*/ 90487 h 652463"/>
                      <a:gd name="connsiteX21" fmla="*/ 469900 w 576263"/>
                      <a:gd name="connsiteY21" fmla="*/ 90487 h 652463"/>
                      <a:gd name="connsiteX22" fmla="*/ 60325 w 576263"/>
                      <a:gd name="connsiteY22" fmla="*/ 60325 h 652463"/>
                      <a:gd name="connsiteX23" fmla="*/ 106362 w 576263"/>
                      <a:gd name="connsiteY23" fmla="*/ 60325 h 652463"/>
                      <a:gd name="connsiteX24" fmla="*/ 106362 w 576263"/>
                      <a:gd name="connsiteY24" fmla="*/ 90487 h 652463"/>
                      <a:gd name="connsiteX25" fmla="*/ 90487 w 576263"/>
                      <a:gd name="connsiteY25" fmla="*/ 90487 h 652463"/>
                      <a:gd name="connsiteX26" fmla="*/ 90487 w 576263"/>
                      <a:gd name="connsiteY26" fmla="*/ 560388 h 652463"/>
                      <a:gd name="connsiteX27" fmla="*/ 484188 w 576263"/>
                      <a:gd name="connsiteY27" fmla="*/ 560388 h 652463"/>
                      <a:gd name="connsiteX28" fmla="*/ 484188 w 576263"/>
                      <a:gd name="connsiteY28" fmla="*/ 485776 h 652463"/>
                      <a:gd name="connsiteX29" fmla="*/ 514350 w 576263"/>
                      <a:gd name="connsiteY29" fmla="*/ 485776 h 652463"/>
                      <a:gd name="connsiteX30" fmla="*/ 514350 w 576263"/>
                      <a:gd name="connsiteY30" fmla="*/ 592138 h 652463"/>
                      <a:gd name="connsiteX31" fmla="*/ 60325 w 576263"/>
                      <a:gd name="connsiteY31" fmla="*/ 592138 h 652463"/>
                      <a:gd name="connsiteX32" fmla="*/ 469900 w 576263"/>
                      <a:gd name="connsiteY32" fmla="*/ 0 h 652463"/>
                      <a:gd name="connsiteX33" fmla="*/ 530679 w 576263"/>
                      <a:gd name="connsiteY33" fmla="*/ 0 h 652463"/>
                      <a:gd name="connsiteX34" fmla="*/ 576263 w 576263"/>
                      <a:gd name="connsiteY34" fmla="*/ 45641 h 652463"/>
                      <a:gd name="connsiteX35" fmla="*/ 576263 w 576263"/>
                      <a:gd name="connsiteY35" fmla="*/ 182563 h 652463"/>
                      <a:gd name="connsiteX36" fmla="*/ 545874 w 576263"/>
                      <a:gd name="connsiteY36" fmla="*/ 182563 h 652463"/>
                      <a:gd name="connsiteX37" fmla="*/ 545874 w 576263"/>
                      <a:gd name="connsiteY37" fmla="*/ 45641 h 652463"/>
                      <a:gd name="connsiteX38" fmla="*/ 530679 w 576263"/>
                      <a:gd name="connsiteY38" fmla="*/ 30427 h 652463"/>
                      <a:gd name="connsiteX39" fmla="*/ 469900 w 576263"/>
                      <a:gd name="connsiteY39" fmla="*/ 30427 h 652463"/>
                      <a:gd name="connsiteX40" fmla="*/ 469900 w 576263"/>
                      <a:gd name="connsiteY40" fmla="*/ 0 h 652463"/>
                      <a:gd name="connsiteX41" fmla="*/ 45494 w 576263"/>
                      <a:gd name="connsiteY41" fmla="*/ 0 h 652463"/>
                      <a:gd name="connsiteX42" fmla="*/ 106153 w 576263"/>
                      <a:gd name="connsiteY42" fmla="*/ 0 h 652463"/>
                      <a:gd name="connsiteX43" fmla="*/ 106153 w 576263"/>
                      <a:gd name="connsiteY43" fmla="*/ 30347 h 652463"/>
                      <a:gd name="connsiteX44" fmla="*/ 45494 w 576263"/>
                      <a:gd name="connsiteY44" fmla="*/ 30347 h 652463"/>
                      <a:gd name="connsiteX45" fmla="*/ 30329 w 576263"/>
                      <a:gd name="connsiteY45" fmla="*/ 45521 h 652463"/>
                      <a:gd name="connsiteX46" fmla="*/ 30329 w 576263"/>
                      <a:gd name="connsiteY46" fmla="*/ 606942 h 652463"/>
                      <a:gd name="connsiteX47" fmla="*/ 45494 w 576263"/>
                      <a:gd name="connsiteY47" fmla="*/ 622116 h 652463"/>
                      <a:gd name="connsiteX48" fmla="*/ 530769 w 576263"/>
                      <a:gd name="connsiteY48" fmla="*/ 622116 h 652463"/>
                      <a:gd name="connsiteX49" fmla="*/ 545934 w 576263"/>
                      <a:gd name="connsiteY49" fmla="*/ 606942 h 652463"/>
                      <a:gd name="connsiteX50" fmla="*/ 545934 w 576263"/>
                      <a:gd name="connsiteY50" fmla="*/ 424860 h 652463"/>
                      <a:gd name="connsiteX51" fmla="*/ 576263 w 576263"/>
                      <a:gd name="connsiteY51" fmla="*/ 424860 h 652463"/>
                      <a:gd name="connsiteX52" fmla="*/ 576263 w 576263"/>
                      <a:gd name="connsiteY52" fmla="*/ 606942 h 652463"/>
                      <a:gd name="connsiteX53" fmla="*/ 530769 w 576263"/>
                      <a:gd name="connsiteY53" fmla="*/ 652463 h 652463"/>
                      <a:gd name="connsiteX54" fmla="*/ 45494 w 576263"/>
                      <a:gd name="connsiteY54" fmla="*/ 652463 h 652463"/>
                      <a:gd name="connsiteX55" fmla="*/ 0 w 576263"/>
                      <a:gd name="connsiteY55" fmla="*/ 606942 h 652463"/>
                      <a:gd name="connsiteX56" fmla="*/ 0 w 576263"/>
                      <a:gd name="connsiteY56" fmla="*/ 45521 h 652463"/>
                      <a:gd name="connsiteX57" fmla="*/ 45494 w 576263"/>
                      <a:gd name="connsiteY57"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6263" h="652463">
                        <a:moveTo>
                          <a:pt x="287337" y="349250"/>
                        </a:moveTo>
                        <a:lnTo>
                          <a:pt x="377825" y="349250"/>
                        </a:lnTo>
                        <a:lnTo>
                          <a:pt x="377825" y="379413"/>
                        </a:lnTo>
                        <a:lnTo>
                          <a:pt x="287337" y="379413"/>
                        </a:lnTo>
                        <a:close/>
                        <a:moveTo>
                          <a:pt x="287337" y="288925"/>
                        </a:moveTo>
                        <a:lnTo>
                          <a:pt x="423862" y="288925"/>
                        </a:lnTo>
                        <a:lnTo>
                          <a:pt x="423862" y="319088"/>
                        </a:lnTo>
                        <a:lnTo>
                          <a:pt x="287337" y="319088"/>
                        </a:lnTo>
                        <a:close/>
                        <a:moveTo>
                          <a:pt x="287337" y="212725"/>
                        </a:moveTo>
                        <a:lnTo>
                          <a:pt x="393700" y="212725"/>
                        </a:lnTo>
                        <a:lnTo>
                          <a:pt x="393700" y="242888"/>
                        </a:lnTo>
                        <a:lnTo>
                          <a:pt x="287337" y="242888"/>
                        </a:lnTo>
                        <a:close/>
                        <a:moveTo>
                          <a:pt x="287337" y="152400"/>
                        </a:moveTo>
                        <a:lnTo>
                          <a:pt x="423862" y="152400"/>
                        </a:lnTo>
                        <a:lnTo>
                          <a:pt x="423862" y="182563"/>
                        </a:lnTo>
                        <a:lnTo>
                          <a:pt x="287337" y="182563"/>
                        </a:lnTo>
                        <a:close/>
                        <a:moveTo>
                          <a:pt x="469900" y="60325"/>
                        </a:moveTo>
                        <a:lnTo>
                          <a:pt x="514350" y="60325"/>
                        </a:lnTo>
                        <a:lnTo>
                          <a:pt x="514350" y="242888"/>
                        </a:lnTo>
                        <a:lnTo>
                          <a:pt x="484188" y="242888"/>
                        </a:lnTo>
                        <a:lnTo>
                          <a:pt x="484188" y="90487"/>
                        </a:lnTo>
                        <a:lnTo>
                          <a:pt x="469900" y="90487"/>
                        </a:lnTo>
                        <a:close/>
                        <a:moveTo>
                          <a:pt x="60325" y="60325"/>
                        </a:moveTo>
                        <a:lnTo>
                          <a:pt x="106362" y="60325"/>
                        </a:lnTo>
                        <a:lnTo>
                          <a:pt x="106362" y="90487"/>
                        </a:lnTo>
                        <a:lnTo>
                          <a:pt x="90487" y="90487"/>
                        </a:lnTo>
                        <a:lnTo>
                          <a:pt x="90487" y="560388"/>
                        </a:lnTo>
                        <a:lnTo>
                          <a:pt x="484188" y="560388"/>
                        </a:lnTo>
                        <a:lnTo>
                          <a:pt x="484188" y="485776"/>
                        </a:lnTo>
                        <a:lnTo>
                          <a:pt x="514350" y="485776"/>
                        </a:lnTo>
                        <a:lnTo>
                          <a:pt x="514350" y="592138"/>
                        </a:lnTo>
                        <a:lnTo>
                          <a:pt x="60325" y="592138"/>
                        </a:lnTo>
                        <a:close/>
                        <a:moveTo>
                          <a:pt x="469900" y="0"/>
                        </a:moveTo>
                        <a:cubicBezTo>
                          <a:pt x="530679" y="0"/>
                          <a:pt x="530679" y="0"/>
                          <a:pt x="530679" y="0"/>
                        </a:cubicBezTo>
                        <a:cubicBezTo>
                          <a:pt x="557270" y="0"/>
                          <a:pt x="576263" y="22821"/>
                          <a:pt x="576263" y="45641"/>
                        </a:cubicBezTo>
                        <a:lnTo>
                          <a:pt x="576263" y="182563"/>
                        </a:lnTo>
                        <a:cubicBezTo>
                          <a:pt x="545874" y="182563"/>
                          <a:pt x="545874" y="182563"/>
                          <a:pt x="545874" y="182563"/>
                        </a:cubicBezTo>
                        <a:cubicBezTo>
                          <a:pt x="545874" y="45641"/>
                          <a:pt x="545874" y="45641"/>
                          <a:pt x="545874" y="45641"/>
                        </a:cubicBezTo>
                        <a:cubicBezTo>
                          <a:pt x="545874" y="38034"/>
                          <a:pt x="538276" y="30427"/>
                          <a:pt x="530679" y="30427"/>
                        </a:cubicBezTo>
                        <a:cubicBezTo>
                          <a:pt x="469900" y="30427"/>
                          <a:pt x="469900" y="30427"/>
                          <a:pt x="469900" y="30427"/>
                        </a:cubicBezTo>
                        <a:cubicBezTo>
                          <a:pt x="469900" y="0"/>
                          <a:pt x="469900" y="0"/>
                          <a:pt x="469900" y="0"/>
                        </a:cubicBezTo>
                        <a:close/>
                        <a:moveTo>
                          <a:pt x="45494" y="0"/>
                        </a:moveTo>
                        <a:cubicBezTo>
                          <a:pt x="106153" y="0"/>
                          <a:pt x="106153" y="0"/>
                          <a:pt x="106153" y="0"/>
                        </a:cubicBezTo>
                        <a:cubicBezTo>
                          <a:pt x="106153" y="30347"/>
                          <a:pt x="106153" y="30347"/>
                          <a:pt x="106153" y="30347"/>
                        </a:cubicBezTo>
                        <a:cubicBezTo>
                          <a:pt x="45494" y="30347"/>
                          <a:pt x="45494" y="30347"/>
                          <a:pt x="45494" y="30347"/>
                        </a:cubicBezTo>
                        <a:cubicBezTo>
                          <a:pt x="37912" y="30347"/>
                          <a:pt x="30329" y="37934"/>
                          <a:pt x="30329" y="45521"/>
                        </a:cubicBezTo>
                        <a:cubicBezTo>
                          <a:pt x="30329" y="606942"/>
                          <a:pt x="30329" y="606942"/>
                          <a:pt x="30329" y="606942"/>
                        </a:cubicBezTo>
                        <a:cubicBezTo>
                          <a:pt x="30329" y="614529"/>
                          <a:pt x="37912" y="622116"/>
                          <a:pt x="45494" y="622116"/>
                        </a:cubicBezTo>
                        <a:cubicBezTo>
                          <a:pt x="530769" y="622116"/>
                          <a:pt x="530769" y="622116"/>
                          <a:pt x="530769" y="622116"/>
                        </a:cubicBezTo>
                        <a:cubicBezTo>
                          <a:pt x="538351" y="622116"/>
                          <a:pt x="545934" y="614529"/>
                          <a:pt x="545934" y="606942"/>
                        </a:cubicBezTo>
                        <a:cubicBezTo>
                          <a:pt x="545934" y="424860"/>
                          <a:pt x="545934" y="424860"/>
                          <a:pt x="545934" y="424860"/>
                        </a:cubicBezTo>
                        <a:cubicBezTo>
                          <a:pt x="576263" y="424860"/>
                          <a:pt x="576263" y="424860"/>
                          <a:pt x="576263" y="424860"/>
                        </a:cubicBezTo>
                        <a:cubicBezTo>
                          <a:pt x="576263" y="606942"/>
                          <a:pt x="576263" y="606942"/>
                          <a:pt x="576263" y="606942"/>
                        </a:cubicBezTo>
                        <a:cubicBezTo>
                          <a:pt x="576263" y="633496"/>
                          <a:pt x="557307" y="652463"/>
                          <a:pt x="530769" y="652463"/>
                        </a:cubicBezTo>
                        <a:cubicBezTo>
                          <a:pt x="45494" y="652463"/>
                          <a:pt x="45494" y="652463"/>
                          <a:pt x="45494" y="652463"/>
                        </a:cubicBezTo>
                        <a:cubicBezTo>
                          <a:pt x="22747" y="652463"/>
                          <a:pt x="0" y="633496"/>
                          <a:pt x="0" y="606942"/>
                        </a:cubicBezTo>
                        <a:cubicBezTo>
                          <a:pt x="0" y="45521"/>
                          <a:pt x="0" y="45521"/>
                          <a:pt x="0" y="45521"/>
                        </a:cubicBezTo>
                        <a:cubicBezTo>
                          <a:pt x="0" y="22760"/>
                          <a:pt x="22747" y="0"/>
                          <a:pt x="45494"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28">
                    <a:extLst>
                      <a:ext uri="{FF2B5EF4-FFF2-40B4-BE49-F238E27FC236}">
                        <a16:creationId xmlns:a16="http://schemas.microsoft.com/office/drawing/2014/main" id="{314CE5FC-0BAC-4C7C-842A-0A796A81B45A}"/>
                      </a:ext>
                    </a:extLst>
                  </p:cNvPr>
                  <p:cNvSpPr>
                    <a:spLocks noEditPoints="1"/>
                  </p:cNvSpPr>
                  <p:nvPr/>
                </p:nvSpPr>
                <p:spPr bwMode="auto">
                  <a:xfrm>
                    <a:off x="5921376" y="3030538"/>
                    <a:ext cx="333375" cy="182563"/>
                  </a:xfrm>
                  <a:custGeom>
                    <a:avLst/>
                    <a:gdLst>
                      <a:gd name="T0" fmla="*/ 88 w 88"/>
                      <a:gd name="T1" fmla="*/ 48 h 48"/>
                      <a:gd name="T2" fmla="*/ 0 w 88"/>
                      <a:gd name="T3" fmla="*/ 48 h 48"/>
                      <a:gd name="T4" fmla="*/ 0 w 88"/>
                      <a:gd name="T5" fmla="*/ 32 h 48"/>
                      <a:gd name="T6" fmla="*/ 16 w 88"/>
                      <a:gd name="T7" fmla="*/ 16 h 48"/>
                      <a:gd name="T8" fmla="*/ 25 w 88"/>
                      <a:gd name="T9" fmla="*/ 16 h 48"/>
                      <a:gd name="T10" fmla="*/ 44 w 88"/>
                      <a:gd name="T11" fmla="*/ 0 h 48"/>
                      <a:gd name="T12" fmla="*/ 64 w 88"/>
                      <a:gd name="T13" fmla="*/ 16 h 48"/>
                      <a:gd name="T14" fmla="*/ 72 w 88"/>
                      <a:gd name="T15" fmla="*/ 16 h 48"/>
                      <a:gd name="T16" fmla="*/ 88 w 88"/>
                      <a:gd name="T17" fmla="*/ 32 h 48"/>
                      <a:gd name="T18" fmla="*/ 88 w 88"/>
                      <a:gd name="T19" fmla="*/ 48 h 48"/>
                      <a:gd name="T20" fmla="*/ 8 w 88"/>
                      <a:gd name="T21" fmla="*/ 40 h 48"/>
                      <a:gd name="T22" fmla="*/ 80 w 88"/>
                      <a:gd name="T23" fmla="*/ 40 h 48"/>
                      <a:gd name="T24" fmla="*/ 80 w 88"/>
                      <a:gd name="T25" fmla="*/ 32 h 48"/>
                      <a:gd name="T26" fmla="*/ 72 w 88"/>
                      <a:gd name="T27" fmla="*/ 24 h 48"/>
                      <a:gd name="T28" fmla="*/ 56 w 88"/>
                      <a:gd name="T29" fmla="*/ 24 h 48"/>
                      <a:gd name="T30" fmla="*/ 56 w 88"/>
                      <a:gd name="T31" fmla="*/ 20 h 48"/>
                      <a:gd name="T32" fmla="*/ 44 w 88"/>
                      <a:gd name="T33" fmla="*/ 8 h 48"/>
                      <a:gd name="T34" fmla="*/ 32 w 88"/>
                      <a:gd name="T35" fmla="*/ 20 h 48"/>
                      <a:gd name="T36" fmla="*/ 32 w 88"/>
                      <a:gd name="T37" fmla="*/ 24 h 48"/>
                      <a:gd name="T38" fmla="*/ 16 w 88"/>
                      <a:gd name="T39" fmla="*/ 24 h 48"/>
                      <a:gd name="T40" fmla="*/ 8 w 88"/>
                      <a:gd name="T41" fmla="*/ 32 h 48"/>
                      <a:gd name="T42" fmla="*/ 8 w 88"/>
                      <a:gd name="T4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48">
                        <a:moveTo>
                          <a:pt x="88" y="48"/>
                        </a:moveTo>
                        <a:cubicBezTo>
                          <a:pt x="0" y="48"/>
                          <a:pt x="0" y="48"/>
                          <a:pt x="0" y="48"/>
                        </a:cubicBezTo>
                        <a:cubicBezTo>
                          <a:pt x="0" y="32"/>
                          <a:pt x="0" y="32"/>
                          <a:pt x="0" y="32"/>
                        </a:cubicBezTo>
                        <a:cubicBezTo>
                          <a:pt x="0" y="23"/>
                          <a:pt x="7" y="16"/>
                          <a:pt x="16" y="16"/>
                        </a:cubicBezTo>
                        <a:cubicBezTo>
                          <a:pt x="25" y="16"/>
                          <a:pt x="25" y="16"/>
                          <a:pt x="25" y="16"/>
                        </a:cubicBezTo>
                        <a:cubicBezTo>
                          <a:pt x="26" y="7"/>
                          <a:pt x="35" y="0"/>
                          <a:pt x="44" y="0"/>
                        </a:cubicBezTo>
                        <a:cubicBezTo>
                          <a:pt x="54" y="0"/>
                          <a:pt x="62" y="7"/>
                          <a:pt x="64" y="16"/>
                        </a:cubicBezTo>
                        <a:cubicBezTo>
                          <a:pt x="72" y="16"/>
                          <a:pt x="72" y="16"/>
                          <a:pt x="72" y="16"/>
                        </a:cubicBezTo>
                        <a:cubicBezTo>
                          <a:pt x="81" y="16"/>
                          <a:pt x="88" y="23"/>
                          <a:pt x="88" y="32"/>
                        </a:cubicBezTo>
                        <a:lnTo>
                          <a:pt x="88" y="48"/>
                        </a:lnTo>
                        <a:close/>
                        <a:moveTo>
                          <a:pt x="8" y="40"/>
                        </a:moveTo>
                        <a:cubicBezTo>
                          <a:pt x="80" y="40"/>
                          <a:pt x="80" y="40"/>
                          <a:pt x="80" y="40"/>
                        </a:cubicBezTo>
                        <a:cubicBezTo>
                          <a:pt x="80" y="32"/>
                          <a:pt x="80" y="32"/>
                          <a:pt x="80" y="32"/>
                        </a:cubicBezTo>
                        <a:cubicBezTo>
                          <a:pt x="80" y="28"/>
                          <a:pt x="77" y="24"/>
                          <a:pt x="72" y="24"/>
                        </a:cubicBezTo>
                        <a:cubicBezTo>
                          <a:pt x="56" y="24"/>
                          <a:pt x="56" y="24"/>
                          <a:pt x="56" y="24"/>
                        </a:cubicBezTo>
                        <a:cubicBezTo>
                          <a:pt x="56" y="20"/>
                          <a:pt x="56" y="20"/>
                          <a:pt x="56" y="20"/>
                        </a:cubicBezTo>
                        <a:cubicBezTo>
                          <a:pt x="56" y="14"/>
                          <a:pt x="51" y="8"/>
                          <a:pt x="44" y="8"/>
                        </a:cubicBezTo>
                        <a:cubicBezTo>
                          <a:pt x="38" y="8"/>
                          <a:pt x="32" y="14"/>
                          <a:pt x="32" y="20"/>
                        </a:cubicBezTo>
                        <a:cubicBezTo>
                          <a:pt x="32" y="24"/>
                          <a:pt x="32" y="24"/>
                          <a:pt x="32" y="24"/>
                        </a:cubicBezTo>
                        <a:cubicBezTo>
                          <a:pt x="16" y="24"/>
                          <a:pt x="16" y="24"/>
                          <a:pt x="16" y="24"/>
                        </a:cubicBezTo>
                        <a:cubicBezTo>
                          <a:pt x="12" y="24"/>
                          <a:pt x="8" y="28"/>
                          <a:pt x="8" y="32"/>
                        </a:cubicBezTo>
                        <a:lnTo>
                          <a:pt x="8" y="4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Rectangle 29">
                    <a:extLst>
                      <a:ext uri="{FF2B5EF4-FFF2-40B4-BE49-F238E27FC236}">
                        <a16:creationId xmlns:a16="http://schemas.microsoft.com/office/drawing/2014/main" id="{C9ADDB88-CCA1-40C0-825F-B7DFF8704A2C}"/>
                      </a:ext>
                    </a:extLst>
                  </p:cNvPr>
                  <p:cNvSpPr>
                    <a:spLocks noChangeArrowheads="1"/>
                  </p:cNvSpPr>
                  <p:nvPr/>
                </p:nvSpPr>
                <p:spPr bwMode="auto">
                  <a:xfrm>
                    <a:off x="6073776" y="3090863"/>
                    <a:ext cx="30163" cy="31750"/>
                  </a:xfrm>
                  <a:prstGeom prst="rect">
                    <a:avLst/>
                  </a:pr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7" name="Group 226">
                  <a:extLst>
                    <a:ext uri="{FF2B5EF4-FFF2-40B4-BE49-F238E27FC236}">
                      <a16:creationId xmlns:a16="http://schemas.microsoft.com/office/drawing/2014/main" id="{D8D5396C-90FD-4C51-B045-344829741384}"/>
                    </a:ext>
                  </a:extLst>
                </p:cNvPr>
                <p:cNvGrpSpPr/>
                <p:nvPr/>
              </p:nvGrpSpPr>
              <p:grpSpPr>
                <a:xfrm>
                  <a:off x="6145213" y="3265488"/>
                  <a:ext cx="360363" cy="357188"/>
                  <a:chOff x="6145213" y="3265488"/>
                  <a:chExt cx="360363" cy="357188"/>
                </a:xfrm>
              </p:grpSpPr>
              <p:sp>
                <p:nvSpPr>
                  <p:cNvPr id="229" name="Freeform 30">
                    <a:extLst>
                      <a:ext uri="{FF2B5EF4-FFF2-40B4-BE49-F238E27FC236}">
                        <a16:creationId xmlns:a16="http://schemas.microsoft.com/office/drawing/2014/main" id="{00909465-5BB0-4EDC-A480-125177D73697}"/>
                      </a:ext>
                    </a:extLst>
                  </p:cNvPr>
                  <p:cNvSpPr>
                    <a:spLocks noEditPoints="1"/>
                  </p:cNvSpPr>
                  <p:nvPr/>
                </p:nvSpPr>
                <p:spPr bwMode="auto">
                  <a:xfrm>
                    <a:off x="6145213" y="3265488"/>
                    <a:ext cx="360363" cy="357188"/>
                  </a:xfrm>
                  <a:custGeom>
                    <a:avLst/>
                    <a:gdLst>
                      <a:gd name="T0" fmla="*/ 6 w 95"/>
                      <a:gd name="T1" fmla="*/ 94 h 94"/>
                      <a:gd name="T2" fmla="*/ 5 w 95"/>
                      <a:gd name="T3" fmla="*/ 94 h 94"/>
                      <a:gd name="T4" fmla="*/ 1 w 95"/>
                      <a:gd name="T5" fmla="*/ 94 h 94"/>
                      <a:gd name="T6" fmla="*/ 1 w 95"/>
                      <a:gd name="T7" fmla="*/ 90 h 94"/>
                      <a:gd name="T8" fmla="*/ 11 w 95"/>
                      <a:gd name="T9" fmla="*/ 63 h 94"/>
                      <a:gd name="T10" fmla="*/ 74 w 95"/>
                      <a:gd name="T11" fmla="*/ 0 h 94"/>
                      <a:gd name="T12" fmla="*/ 75 w 95"/>
                      <a:gd name="T13" fmla="*/ 0 h 94"/>
                      <a:gd name="T14" fmla="*/ 89 w 95"/>
                      <a:gd name="T15" fmla="*/ 6 h 94"/>
                      <a:gd name="T16" fmla="*/ 89 w 95"/>
                      <a:gd name="T17" fmla="*/ 6 h 94"/>
                      <a:gd name="T18" fmla="*/ 95 w 95"/>
                      <a:gd name="T19" fmla="*/ 20 h 94"/>
                      <a:gd name="T20" fmla="*/ 95 w 95"/>
                      <a:gd name="T21" fmla="*/ 21 h 94"/>
                      <a:gd name="T22" fmla="*/ 32 w 95"/>
                      <a:gd name="T23" fmla="*/ 84 h 94"/>
                      <a:gd name="T24" fmla="*/ 6 w 95"/>
                      <a:gd name="T25" fmla="*/ 94 h 94"/>
                      <a:gd name="T26" fmla="*/ 77 w 95"/>
                      <a:gd name="T27" fmla="*/ 8 h 94"/>
                      <a:gd name="T28" fmla="*/ 17 w 95"/>
                      <a:gd name="T29" fmla="*/ 69 h 94"/>
                      <a:gd name="T30" fmla="*/ 9 w 95"/>
                      <a:gd name="T31" fmla="*/ 86 h 94"/>
                      <a:gd name="T32" fmla="*/ 27 w 95"/>
                      <a:gd name="T33" fmla="*/ 78 h 94"/>
                      <a:gd name="T34" fmla="*/ 87 w 95"/>
                      <a:gd name="T35" fmla="*/ 18 h 94"/>
                      <a:gd name="T36" fmla="*/ 84 w 95"/>
                      <a:gd name="T37" fmla="*/ 12 h 94"/>
                      <a:gd name="T38" fmla="*/ 83 w 95"/>
                      <a:gd name="T39" fmla="*/ 12 h 94"/>
                      <a:gd name="T40" fmla="*/ 77 w 95"/>
                      <a:gd name="T4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4">
                        <a:moveTo>
                          <a:pt x="6" y="94"/>
                        </a:moveTo>
                        <a:cubicBezTo>
                          <a:pt x="5" y="94"/>
                          <a:pt x="5" y="94"/>
                          <a:pt x="5" y="94"/>
                        </a:cubicBezTo>
                        <a:cubicBezTo>
                          <a:pt x="1" y="94"/>
                          <a:pt x="1" y="94"/>
                          <a:pt x="1" y="94"/>
                        </a:cubicBezTo>
                        <a:cubicBezTo>
                          <a:pt x="1" y="90"/>
                          <a:pt x="1" y="90"/>
                          <a:pt x="1" y="90"/>
                        </a:cubicBezTo>
                        <a:cubicBezTo>
                          <a:pt x="1" y="90"/>
                          <a:pt x="0" y="74"/>
                          <a:pt x="11" y="63"/>
                        </a:cubicBezTo>
                        <a:cubicBezTo>
                          <a:pt x="74" y="0"/>
                          <a:pt x="74" y="0"/>
                          <a:pt x="74" y="0"/>
                        </a:cubicBezTo>
                        <a:cubicBezTo>
                          <a:pt x="75" y="0"/>
                          <a:pt x="75" y="0"/>
                          <a:pt x="75" y="0"/>
                        </a:cubicBezTo>
                        <a:cubicBezTo>
                          <a:pt x="77" y="0"/>
                          <a:pt x="83" y="0"/>
                          <a:pt x="89" y="6"/>
                        </a:cubicBezTo>
                        <a:cubicBezTo>
                          <a:pt x="89" y="6"/>
                          <a:pt x="89" y="6"/>
                          <a:pt x="89" y="6"/>
                        </a:cubicBezTo>
                        <a:cubicBezTo>
                          <a:pt x="95" y="12"/>
                          <a:pt x="95" y="18"/>
                          <a:pt x="95" y="20"/>
                        </a:cubicBezTo>
                        <a:cubicBezTo>
                          <a:pt x="95" y="21"/>
                          <a:pt x="95" y="21"/>
                          <a:pt x="95" y="21"/>
                        </a:cubicBezTo>
                        <a:cubicBezTo>
                          <a:pt x="32" y="84"/>
                          <a:pt x="32" y="84"/>
                          <a:pt x="32" y="84"/>
                        </a:cubicBezTo>
                        <a:cubicBezTo>
                          <a:pt x="23" y="93"/>
                          <a:pt x="10" y="94"/>
                          <a:pt x="6" y="94"/>
                        </a:cubicBezTo>
                        <a:close/>
                        <a:moveTo>
                          <a:pt x="77" y="8"/>
                        </a:moveTo>
                        <a:cubicBezTo>
                          <a:pt x="17" y="69"/>
                          <a:pt x="17" y="69"/>
                          <a:pt x="17" y="69"/>
                        </a:cubicBezTo>
                        <a:cubicBezTo>
                          <a:pt x="11" y="74"/>
                          <a:pt x="10" y="82"/>
                          <a:pt x="9" y="86"/>
                        </a:cubicBezTo>
                        <a:cubicBezTo>
                          <a:pt x="14" y="85"/>
                          <a:pt x="21" y="84"/>
                          <a:pt x="27" y="78"/>
                        </a:cubicBezTo>
                        <a:cubicBezTo>
                          <a:pt x="87" y="18"/>
                          <a:pt x="87" y="18"/>
                          <a:pt x="87" y="18"/>
                        </a:cubicBezTo>
                        <a:cubicBezTo>
                          <a:pt x="87" y="17"/>
                          <a:pt x="86" y="14"/>
                          <a:pt x="84" y="12"/>
                        </a:cubicBezTo>
                        <a:cubicBezTo>
                          <a:pt x="83" y="12"/>
                          <a:pt x="83" y="12"/>
                          <a:pt x="83" y="12"/>
                        </a:cubicBezTo>
                        <a:cubicBezTo>
                          <a:pt x="81" y="9"/>
                          <a:pt x="79" y="8"/>
                          <a:pt x="77"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66">
                    <a:extLst>
                      <a:ext uri="{FF2B5EF4-FFF2-40B4-BE49-F238E27FC236}">
                        <a16:creationId xmlns:a16="http://schemas.microsoft.com/office/drawing/2014/main" id="{C032B61E-C2E5-435C-AD85-E6DCBC653688}"/>
                      </a:ext>
                    </a:extLst>
                  </p:cNvPr>
                  <p:cNvSpPr>
                    <a:spLocks/>
                  </p:cNvSpPr>
                  <p:nvPr/>
                </p:nvSpPr>
                <p:spPr bwMode="auto">
                  <a:xfrm>
                    <a:off x="6183313" y="3303588"/>
                    <a:ext cx="284163" cy="284163"/>
                  </a:xfrm>
                  <a:custGeom>
                    <a:avLst/>
                    <a:gdLst>
                      <a:gd name="connsiteX0" fmla="*/ 22225 w 284163"/>
                      <a:gd name="connsiteY0" fmla="*/ 201613 h 284163"/>
                      <a:gd name="connsiteX1" fmla="*/ 82550 w 284163"/>
                      <a:gd name="connsiteY1" fmla="*/ 261938 h 284163"/>
                      <a:gd name="connsiteX2" fmla="*/ 60325 w 284163"/>
                      <a:gd name="connsiteY2" fmla="*/ 284163 h 284163"/>
                      <a:gd name="connsiteX3" fmla="*/ 0 w 284163"/>
                      <a:gd name="connsiteY3" fmla="*/ 223838 h 284163"/>
                      <a:gd name="connsiteX4" fmla="*/ 227013 w 284163"/>
                      <a:gd name="connsiteY4" fmla="*/ 0 h 284163"/>
                      <a:gd name="connsiteX5" fmla="*/ 284163 w 284163"/>
                      <a:gd name="connsiteY5" fmla="*/ 57150 h 284163"/>
                      <a:gd name="connsiteX6" fmla="*/ 265113 w 284163"/>
                      <a:gd name="connsiteY6" fmla="*/ 79375 h 284163"/>
                      <a:gd name="connsiteX7" fmla="*/ 204788 w 284163"/>
                      <a:gd name="connsiteY7" fmla="*/ 1905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63" h="284163">
                        <a:moveTo>
                          <a:pt x="22225" y="201613"/>
                        </a:moveTo>
                        <a:lnTo>
                          <a:pt x="82550" y="261938"/>
                        </a:lnTo>
                        <a:lnTo>
                          <a:pt x="60325" y="284163"/>
                        </a:lnTo>
                        <a:lnTo>
                          <a:pt x="0" y="223838"/>
                        </a:lnTo>
                        <a:close/>
                        <a:moveTo>
                          <a:pt x="227013" y="0"/>
                        </a:moveTo>
                        <a:lnTo>
                          <a:pt x="284163" y="57150"/>
                        </a:lnTo>
                        <a:lnTo>
                          <a:pt x="265113" y="79375"/>
                        </a:lnTo>
                        <a:lnTo>
                          <a:pt x="204788" y="1905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Freeform 56">
                  <a:extLst>
                    <a:ext uri="{FF2B5EF4-FFF2-40B4-BE49-F238E27FC236}">
                      <a16:creationId xmlns:a16="http://schemas.microsoft.com/office/drawing/2014/main" id="{978CEAE9-E684-49B1-AA76-B394AF1FC9A6}"/>
                    </a:ext>
                  </a:extLst>
                </p:cNvPr>
                <p:cNvSpPr>
                  <a:spLocks/>
                </p:cNvSpPr>
                <p:nvPr/>
              </p:nvSpPr>
              <p:spPr bwMode="auto">
                <a:xfrm>
                  <a:off x="5940426" y="3251201"/>
                  <a:ext cx="114300" cy="382588"/>
                </a:xfrm>
                <a:custGeom>
                  <a:avLst/>
                  <a:gdLst>
                    <a:gd name="connsiteX0" fmla="*/ 90488 w 114300"/>
                    <a:gd name="connsiteY0" fmla="*/ 273050 h 382588"/>
                    <a:gd name="connsiteX1" fmla="*/ 114300 w 114300"/>
                    <a:gd name="connsiteY1" fmla="*/ 292100 h 382588"/>
                    <a:gd name="connsiteX2" fmla="*/ 41275 w 114300"/>
                    <a:gd name="connsiteY2" fmla="*/ 382588 h 382588"/>
                    <a:gd name="connsiteX3" fmla="*/ 0 w 114300"/>
                    <a:gd name="connsiteY3" fmla="*/ 317500 h 382588"/>
                    <a:gd name="connsiteX4" fmla="*/ 22225 w 114300"/>
                    <a:gd name="connsiteY4" fmla="*/ 303213 h 382588"/>
                    <a:gd name="connsiteX5" fmla="*/ 41275 w 114300"/>
                    <a:gd name="connsiteY5" fmla="*/ 330200 h 382588"/>
                    <a:gd name="connsiteX6" fmla="*/ 90488 w 114300"/>
                    <a:gd name="connsiteY6" fmla="*/ 136525 h 382588"/>
                    <a:gd name="connsiteX7" fmla="*/ 114300 w 114300"/>
                    <a:gd name="connsiteY7" fmla="*/ 155575 h 382588"/>
                    <a:gd name="connsiteX8" fmla="*/ 41275 w 114300"/>
                    <a:gd name="connsiteY8" fmla="*/ 246063 h 382588"/>
                    <a:gd name="connsiteX9" fmla="*/ 0 w 114300"/>
                    <a:gd name="connsiteY9" fmla="*/ 180975 h 382588"/>
                    <a:gd name="connsiteX10" fmla="*/ 22225 w 114300"/>
                    <a:gd name="connsiteY10" fmla="*/ 166688 h 382588"/>
                    <a:gd name="connsiteX11" fmla="*/ 41275 w 114300"/>
                    <a:gd name="connsiteY11" fmla="*/ 193675 h 382588"/>
                    <a:gd name="connsiteX12" fmla="*/ 90488 w 114300"/>
                    <a:gd name="connsiteY12" fmla="*/ 0 h 382588"/>
                    <a:gd name="connsiteX13" fmla="*/ 114300 w 114300"/>
                    <a:gd name="connsiteY13" fmla="*/ 19050 h 382588"/>
                    <a:gd name="connsiteX14" fmla="*/ 41275 w 114300"/>
                    <a:gd name="connsiteY14" fmla="*/ 109538 h 382588"/>
                    <a:gd name="connsiteX15" fmla="*/ 0 w 114300"/>
                    <a:gd name="connsiteY15" fmla="*/ 44450 h 382588"/>
                    <a:gd name="connsiteX16" fmla="*/ 22225 w 114300"/>
                    <a:gd name="connsiteY16" fmla="*/ 30163 h 382588"/>
                    <a:gd name="connsiteX17" fmla="*/ 41275 w 114300"/>
                    <a:gd name="connsiteY17" fmla="*/ 57150 h 3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382588">
                      <a:moveTo>
                        <a:pt x="90488" y="273050"/>
                      </a:moveTo>
                      <a:lnTo>
                        <a:pt x="114300" y="292100"/>
                      </a:lnTo>
                      <a:lnTo>
                        <a:pt x="41275" y="382588"/>
                      </a:lnTo>
                      <a:lnTo>
                        <a:pt x="0" y="317500"/>
                      </a:lnTo>
                      <a:lnTo>
                        <a:pt x="22225" y="303213"/>
                      </a:lnTo>
                      <a:lnTo>
                        <a:pt x="41275" y="330200"/>
                      </a:lnTo>
                      <a:close/>
                      <a:moveTo>
                        <a:pt x="90488" y="136525"/>
                      </a:moveTo>
                      <a:lnTo>
                        <a:pt x="114300" y="155575"/>
                      </a:lnTo>
                      <a:lnTo>
                        <a:pt x="41275" y="246063"/>
                      </a:lnTo>
                      <a:lnTo>
                        <a:pt x="0" y="180975"/>
                      </a:lnTo>
                      <a:lnTo>
                        <a:pt x="22225" y="166688"/>
                      </a:lnTo>
                      <a:lnTo>
                        <a:pt x="41275" y="193675"/>
                      </a:lnTo>
                      <a:close/>
                      <a:moveTo>
                        <a:pt x="90488" y="0"/>
                      </a:moveTo>
                      <a:lnTo>
                        <a:pt x="114300" y="19050"/>
                      </a:lnTo>
                      <a:lnTo>
                        <a:pt x="41275" y="109538"/>
                      </a:lnTo>
                      <a:lnTo>
                        <a:pt x="0" y="44450"/>
                      </a:lnTo>
                      <a:lnTo>
                        <a:pt x="22225" y="30163"/>
                      </a:lnTo>
                      <a:lnTo>
                        <a:pt x="41275" y="5715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78" name="Group 177">
              <a:extLst>
                <a:ext uri="{FF2B5EF4-FFF2-40B4-BE49-F238E27FC236}">
                  <a16:creationId xmlns:a16="http://schemas.microsoft.com/office/drawing/2014/main" id="{7E024F37-723A-46C6-B5D6-9C2C60ACD2D2}"/>
                </a:ext>
              </a:extLst>
            </p:cNvPr>
            <p:cNvGrpSpPr>
              <a:grpSpLocks noChangeAspect="1"/>
            </p:cNvGrpSpPr>
            <p:nvPr/>
          </p:nvGrpSpPr>
          <p:grpSpPr>
            <a:xfrm>
              <a:off x="9823691" y="4309994"/>
              <a:ext cx="932609" cy="914400"/>
              <a:chOff x="4278954" y="3930668"/>
              <a:chExt cx="932609" cy="914400"/>
            </a:xfrm>
          </p:grpSpPr>
          <p:sp>
            <p:nvSpPr>
              <p:cNvPr id="209" name="Oval 94">
                <a:extLst>
                  <a:ext uri="{FF2B5EF4-FFF2-40B4-BE49-F238E27FC236}">
                    <a16:creationId xmlns:a16="http://schemas.microsoft.com/office/drawing/2014/main" id="{20914D65-AFEA-482E-9B6B-CD1C69377D3D}"/>
                  </a:ext>
                </a:extLst>
              </p:cNvPr>
              <p:cNvSpPr>
                <a:spLocks noChangeAspect="1" noChangeArrowheads="1"/>
              </p:cNvSpPr>
              <p:nvPr/>
            </p:nvSpPr>
            <p:spPr bwMode="auto">
              <a:xfrm>
                <a:off x="4278954" y="3943721"/>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10" name="Group 209">
                <a:extLst>
                  <a:ext uri="{FF2B5EF4-FFF2-40B4-BE49-F238E27FC236}">
                    <a16:creationId xmlns:a16="http://schemas.microsoft.com/office/drawing/2014/main" id="{B2C91CFB-3A5F-49B7-8E3D-205A4A1CEB23}"/>
                  </a:ext>
                </a:extLst>
              </p:cNvPr>
              <p:cNvGrpSpPr>
                <a:grpSpLocks noChangeAspect="1"/>
              </p:cNvGrpSpPr>
              <p:nvPr/>
            </p:nvGrpSpPr>
            <p:grpSpPr>
              <a:xfrm>
                <a:off x="4297163" y="3930668"/>
                <a:ext cx="914400" cy="914400"/>
                <a:chOff x="5826307" y="2684151"/>
                <a:chExt cx="1120775" cy="1120775"/>
              </a:xfrm>
            </p:grpSpPr>
            <p:sp>
              <p:nvSpPr>
                <p:cNvPr id="211" name="Freeform 31">
                  <a:extLst>
                    <a:ext uri="{FF2B5EF4-FFF2-40B4-BE49-F238E27FC236}">
                      <a16:creationId xmlns:a16="http://schemas.microsoft.com/office/drawing/2014/main" id="{54358525-9867-40A2-9AC8-80A2FC58B264}"/>
                    </a:ext>
                  </a:extLst>
                </p:cNvPr>
                <p:cNvSpPr>
                  <a:spLocks noChangeAspect="1" noEditPoints="1"/>
                </p:cNvSpPr>
                <p:nvPr/>
              </p:nvSpPr>
              <p:spPr bwMode="auto">
                <a:xfrm>
                  <a:off x="5826307" y="2684151"/>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32">
                  <a:extLst>
                    <a:ext uri="{FF2B5EF4-FFF2-40B4-BE49-F238E27FC236}">
                      <a16:creationId xmlns:a16="http://schemas.microsoft.com/office/drawing/2014/main" id="{A3E5A970-0E9C-45EF-B498-7577A5969BF5}"/>
                    </a:ext>
                  </a:extLst>
                </p:cNvPr>
                <p:cNvSpPr>
                  <a:spLocks/>
                </p:cNvSpPr>
                <p:nvPr/>
              </p:nvSpPr>
              <p:spPr bwMode="auto">
                <a:xfrm>
                  <a:off x="6301657" y="3123056"/>
                  <a:ext cx="461964" cy="436563"/>
                </a:xfrm>
                <a:custGeom>
                  <a:avLst/>
                  <a:gdLst>
                    <a:gd name="T0" fmla="*/ 105 w 122"/>
                    <a:gd name="T1" fmla="*/ 115 h 115"/>
                    <a:gd name="T2" fmla="*/ 99 w 122"/>
                    <a:gd name="T3" fmla="*/ 113 h 115"/>
                    <a:gd name="T4" fmla="*/ 66 w 122"/>
                    <a:gd name="T5" fmla="*/ 91 h 115"/>
                    <a:gd name="T6" fmla="*/ 55 w 122"/>
                    <a:gd name="T7" fmla="*/ 92 h 115"/>
                    <a:gd name="T8" fmla="*/ 2 w 122"/>
                    <a:gd name="T9" fmla="*/ 72 h 115"/>
                    <a:gd name="T10" fmla="*/ 2 w 122"/>
                    <a:gd name="T11" fmla="*/ 66 h 115"/>
                    <a:gd name="T12" fmla="*/ 7 w 122"/>
                    <a:gd name="T13" fmla="*/ 66 h 115"/>
                    <a:gd name="T14" fmla="*/ 55 w 122"/>
                    <a:gd name="T15" fmla="*/ 84 h 115"/>
                    <a:gd name="T16" fmla="*/ 66 w 122"/>
                    <a:gd name="T17" fmla="*/ 83 h 115"/>
                    <a:gd name="T18" fmla="*/ 70 w 122"/>
                    <a:gd name="T19" fmla="*/ 84 h 115"/>
                    <a:gd name="T20" fmla="*/ 100 w 122"/>
                    <a:gd name="T21" fmla="*/ 104 h 115"/>
                    <a:gd name="T22" fmla="*/ 93 w 122"/>
                    <a:gd name="T23" fmla="*/ 75 h 115"/>
                    <a:gd name="T24" fmla="*/ 95 w 122"/>
                    <a:gd name="T25" fmla="*/ 72 h 115"/>
                    <a:gd name="T26" fmla="*/ 114 w 122"/>
                    <a:gd name="T27" fmla="*/ 40 h 115"/>
                    <a:gd name="T28" fmla="*/ 95 w 122"/>
                    <a:gd name="T29" fmla="*/ 8 h 115"/>
                    <a:gd name="T30" fmla="*/ 94 w 122"/>
                    <a:gd name="T31" fmla="*/ 2 h 115"/>
                    <a:gd name="T32" fmla="*/ 100 w 122"/>
                    <a:gd name="T33" fmla="*/ 1 h 115"/>
                    <a:gd name="T34" fmla="*/ 122 w 122"/>
                    <a:gd name="T35" fmla="*/ 40 h 115"/>
                    <a:gd name="T36" fmla="*/ 102 w 122"/>
                    <a:gd name="T37" fmla="*/ 77 h 115"/>
                    <a:gd name="T38" fmla="*/ 108 w 122"/>
                    <a:gd name="T39" fmla="*/ 104 h 115"/>
                    <a:gd name="T40" fmla="*/ 109 w 122"/>
                    <a:gd name="T41" fmla="*/ 113 h 115"/>
                    <a:gd name="T42" fmla="*/ 105 w 122"/>
                    <a:gd name="T4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2" h="115">
                      <a:moveTo>
                        <a:pt x="105" y="115"/>
                      </a:moveTo>
                      <a:cubicBezTo>
                        <a:pt x="103" y="115"/>
                        <a:pt x="100" y="114"/>
                        <a:pt x="99" y="113"/>
                      </a:cubicBezTo>
                      <a:cubicBezTo>
                        <a:pt x="86" y="106"/>
                        <a:pt x="75" y="99"/>
                        <a:pt x="66" y="91"/>
                      </a:cubicBezTo>
                      <a:cubicBezTo>
                        <a:pt x="62" y="92"/>
                        <a:pt x="58" y="92"/>
                        <a:pt x="55" y="92"/>
                      </a:cubicBezTo>
                      <a:cubicBezTo>
                        <a:pt x="34" y="92"/>
                        <a:pt x="15" y="85"/>
                        <a:pt x="2" y="72"/>
                      </a:cubicBezTo>
                      <a:cubicBezTo>
                        <a:pt x="0" y="70"/>
                        <a:pt x="0" y="68"/>
                        <a:pt x="2" y="66"/>
                      </a:cubicBezTo>
                      <a:cubicBezTo>
                        <a:pt x="3" y="65"/>
                        <a:pt x="6" y="65"/>
                        <a:pt x="7" y="66"/>
                      </a:cubicBezTo>
                      <a:cubicBezTo>
                        <a:pt x="19" y="78"/>
                        <a:pt x="36" y="84"/>
                        <a:pt x="55" y="84"/>
                      </a:cubicBezTo>
                      <a:cubicBezTo>
                        <a:pt x="59" y="84"/>
                        <a:pt x="63" y="84"/>
                        <a:pt x="66" y="83"/>
                      </a:cubicBezTo>
                      <a:cubicBezTo>
                        <a:pt x="68" y="83"/>
                        <a:pt x="69" y="83"/>
                        <a:pt x="70" y="84"/>
                      </a:cubicBezTo>
                      <a:cubicBezTo>
                        <a:pt x="77" y="91"/>
                        <a:pt x="88" y="98"/>
                        <a:pt x="100" y="104"/>
                      </a:cubicBezTo>
                      <a:cubicBezTo>
                        <a:pt x="96" y="95"/>
                        <a:pt x="94" y="86"/>
                        <a:pt x="93" y="75"/>
                      </a:cubicBezTo>
                      <a:cubicBezTo>
                        <a:pt x="93" y="74"/>
                        <a:pt x="94" y="72"/>
                        <a:pt x="95" y="72"/>
                      </a:cubicBezTo>
                      <a:cubicBezTo>
                        <a:pt x="107" y="63"/>
                        <a:pt x="114" y="52"/>
                        <a:pt x="114" y="40"/>
                      </a:cubicBezTo>
                      <a:cubicBezTo>
                        <a:pt x="114" y="28"/>
                        <a:pt x="107" y="16"/>
                        <a:pt x="95" y="8"/>
                      </a:cubicBezTo>
                      <a:cubicBezTo>
                        <a:pt x="93" y="6"/>
                        <a:pt x="93" y="4"/>
                        <a:pt x="94" y="2"/>
                      </a:cubicBezTo>
                      <a:cubicBezTo>
                        <a:pt x="96" y="0"/>
                        <a:pt x="98" y="0"/>
                        <a:pt x="100" y="1"/>
                      </a:cubicBezTo>
                      <a:cubicBezTo>
                        <a:pt x="114" y="11"/>
                        <a:pt x="122" y="25"/>
                        <a:pt x="122" y="40"/>
                      </a:cubicBezTo>
                      <a:cubicBezTo>
                        <a:pt x="122" y="54"/>
                        <a:pt x="114" y="67"/>
                        <a:pt x="102" y="77"/>
                      </a:cubicBezTo>
                      <a:cubicBezTo>
                        <a:pt x="102" y="87"/>
                        <a:pt x="104" y="96"/>
                        <a:pt x="108" y="104"/>
                      </a:cubicBezTo>
                      <a:cubicBezTo>
                        <a:pt x="109" y="105"/>
                        <a:pt x="112" y="110"/>
                        <a:pt x="109" y="113"/>
                      </a:cubicBezTo>
                      <a:cubicBezTo>
                        <a:pt x="107" y="115"/>
                        <a:pt x="106" y="115"/>
                        <a:pt x="105" y="115"/>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33">
                  <a:extLst>
                    <a:ext uri="{FF2B5EF4-FFF2-40B4-BE49-F238E27FC236}">
                      <a16:creationId xmlns:a16="http://schemas.microsoft.com/office/drawing/2014/main" id="{1CBB2AA1-A6CE-4318-8A64-893225B8AB91}"/>
                    </a:ext>
                  </a:extLst>
                </p:cNvPr>
                <p:cNvSpPr>
                  <a:spLocks noEditPoints="1"/>
                </p:cNvSpPr>
                <p:nvPr/>
              </p:nvSpPr>
              <p:spPr bwMode="auto">
                <a:xfrm>
                  <a:off x="6077820" y="2915094"/>
                  <a:ext cx="565150" cy="538163"/>
                </a:xfrm>
                <a:custGeom>
                  <a:avLst/>
                  <a:gdLst>
                    <a:gd name="T0" fmla="*/ 19 w 149"/>
                    <a:gd name="T1" fmla="*/ 142 h 142"/>
                    <a:gd name="T2" fmla="*/ 15 w 149"/>
                    <a:gd name="T3" fmla="*/ 140 h 142"/>
                    <a:gd name="T4" fmla="*/ 15 w 149"/>
                    <a:gd name="T5" fmla="*/ 130 h 142"/>
                    <a:gd name="T6" fmla="*/ 23 w 149"/>
                    <a:gd name="T7" fmla="*/ 100 h 142"/>
                    <a:gd name="T8" fmla="*/ 0 w 149"/>
                    <a:gd name="T9" fmla="*/ 58 h 142"/>
                    <a:gd name="T10" fmla="*/ 75 w 149"/>
                    <a:gd name="T11" fmla="*/ 0 h 142"/>
                    <a:gd name="T12" fmla="*/ 149 w 149"/>
                    <a:gd name="T13" fmla="*/ 58 h 142"/>
                    <a:gd name="T14" fmla="*/ 75 w 149"/>
                    <a:gd name="T15" fmla="*/ 116 h 142"/>
                    <a:gd name="T16" fmla="*/ 62 w 149"/>
                    <a:gd name="T17" fmla="*/ 115 h 142"/>
                    <a:gd name="T18" fmla="*/ 24 w 149"/>
                    <a:gd name="T19" fmla="*/ 140 h 142"/>
                    <a:gd name="T20" fmla="*/ 19 w 149"/>
                    <a:gd name="T21" fmla="*/ 142 h 142"/>
                    <a:gd name="T22" fmla="*/ 75 w 149"/>
                    <a:gd name="T23" fmla="*/ 8 h 142"/>
                    <a:gd name="T24" fmla="*/ 8 w 149"/>
                    <a:gd name="T25" fmla="*/ 58 h 142"/>
                    <a:gd name="T26" fmla="*/ 29 w 149"/>
                    <a:gd name="T27" fmla="*/ 94 h 142"/>
                    <a:gd name="T28" fmla="*/ 31 w 149"/>
                    <a:gd name="T29" fmla="*/ 98 h 142"/>
                    <a:gd name="T30" fmla="*/ 23 w 149"/>
                    <a:gd name="T31" fmla="*/ 132 h 142"/>
                    <a:gd name="T32" fmla="*/ 58 w 149"/>
                    <a:gd name="T33" fmla="*/ 108 h 142"/>
                    <a:gd name="T34" fmla="*/ 61 w 149"/>
                    <a:gd name="T35" fmla="*/ 107 h 142"/>
                    <a:gd name="T36" fmla="*/ 75 w 149"/>
                    <a:gd name="T37" fmla="*/ 108 h 142"/>
                    <a:gd name="T38" fmla="*/ 141 w 149"/>
                    <a:gd name="T39" fmla="*/ 58 h 142"/>
                    <a:gd name="T40" fmla="*/ 75 w 149"/>
                    <a:gd name="T41" fmla="*/ 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9" h="142">
                      <a:moveTo>
                        <a:pt x="19" y="142"/>
                      </a:moveTo>
                      <a:cubicBezTo>
                        <a:pt x="17" y="142"/>
                        <a:pt x="16" y="141"/>
                        <a:pt x="15" y="140"/>
                      </a:cubicBezTo>
                      <a:cubicBezTo>
                        <a:pt x="11" y="137"/>
                        <a:pt x="14" y="132"/>
                        <a:pt x="15" y="130"/>
                      </a:cubicBezTo>
                      <a:cubicBezTo>
                        <a:pt x="20" y="121"/>
                        <a:pt x="22" y="111"/>
                        <a:pt x="23" y="100"/>
                      </a:cubicBezTo>
                      <a:cubicBezTo>
                        <a:pt x="8" y="89"/>
                        <a:pt x="0" y="74"/>
                        <a:pt x="0" y="58"/>
                      </a:cubicBezTo>
                      <a:cubicBezTo>
                        <a:pt x="0" y="26"/>
                        <a:pt x="34" y="0"/>
                        <a:pt x="75" y="0"/>
                      </a:cubicBezTo>
                      <a:cubicBezTo>
                        <a:pt x="116" y="0"/>
                        <a:pt x="149" y="26"/>
                        <a:pt x="149" y="58"/>
                      </a:cubicBezTo>
                      <a:cubicBezTo>
                        <a:pt x="149" y="90"/>
                        <a:pt x="116" y="116"/>
                        <a:pt x="75" y="116"/>
                      </a:cubicBezTo>
                      <a:cubicBezTo>
                        <a:pt x="71" y="116"/>
                        <a:pt x="66" y="116"/>
                        <a:pt x="62" y="115"/>
                      </a:cubicBezTo>
                      <a:cubicBezTo>
                        <a:pt x="52" y="124"/>
                        <a:pt x="40" y="132"/>
                        <a:pt x="24" y="140"/>
                      </a:cubicBezTo>
                      <a:cubicBezTo>
                        <a:pt x="23" y="141"/>
                        <a:pt x="21" y="142"/>
                        <a:pt x="19" y="142"/>
                      </a:cubicBezTo>
                      <a:close/>
                      <a:moveTo>
                        <a:pt x="75" y="8"/>
                      </a:moveTo>
                      <a:cubicBezTo>
                        <a:pt x="38" y="8"/>
                        <a:pt x="8" y="31"/>
                        <a:pt x="8" y="58"/>
                      </a:cubicBezTo>
                      <a:cubicBezTo>
                        <a:pt x="8" y="72"/>
                        <a:pt x="16" y="85"/>
                        <a:pt x="29" y="94"/>
                      </a:cubicBezTo>
                      <a:cubicBezTo>
                        <a:pt x="30" y="95"/>
                        <a:pt x="31" y="96"/>
                        <a:pt x="31" y="98"/>
                      </a:cubicBezTo>
                      <a:cubicBezTo>
                        <a:pt x="31" y="110"/>
                        <a:pt x="28" y="121"/>
                        <a:pt x="23" y="132"/>
                      </a:cubicBezTo>
                      <a:cubicBezTo>
                        <a:pt x="37" y="124"/>
                        <a:pt x="49" y="116"/>
                        <a:pt x="58" y="108"/>
                      </a:cubicBezTo>
                      <a:cubicBezTo>
                        <a:pt x="59" y="107"/>
                        <a:pt x="60" y="107"/>
                        <a:pt x="61" y="107"/>
                      </a:cubicBezTo>
                      <a:cubicBezTo>
                        <a:pt x="66" y="108"/>
                        <a:pt x="70" y="108"/>
                        <a:pt x="75" y="108"/>
                      </a:cubicBezTo>
                      <a:cubicBezTo>
                        <a:pt x="111" y="108"/>
                        <a:pt x="141" y="86"/>
                        <a:pt x="141" y="58"/>
                      </a:cubicBezTo>
                      <a:cubicBezTo>
                        <a:pt x="141" y="31"/>
                        <a:pt x="111" y="8"/>
                        <a:pt x="75"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178">
                  <a:extLst>
                    <a:ext uri="{FF2B5EF4-FFF2-40B4-BE49-F238E27FC236}">
                      <a16:creationId xmlns:a16="http://schemas.microsoft.com/office/drawing/2014/main" id="{E2F440C6-1CD1-4EFA-8929-51411850BC31}"/>
                    </a:ext>
                  </a:extLst>
                </p:cNvPr>
                <p:cNvSpPr>
                  <a:spLocks noChangeArrowheads="1"/>
                </p:cNvSpPr>
                <p:nvPr/>
              </p:nvSpPr>
              <p:spPr bwMode="auto">
                <a:xfrm>
                  <a:off x="6233396" y="3126231"/>
                  <a:ext cx="258764" cy="30163"/>
                </a:xfrm>
                <a:custGeom>
                  <a:avLst/>
                  <a:gdLst>
                    <a:gd name="connsiteX0" fmla="*/ 212725 w 258763"/>
                    <a:gd name="connsiteY0" fmla="*/ 0 h 30163"/>
                    <a:gd name="connsiteX1" fmla="*/ 258763 w 258763"/>
                    <a:gd name="connsiteY1" fmla="*/ 0 h 30163"/>
                    <a:gd name="connsiteX2" fmla="*/ 258763 w 258763"/>
                    <a:gd name="connsiteY2" fmla="*/ 30163 h 30163"/>
                    <a:gd name="connsiteX3" fmla="*/ 212725 w 258763"/>
                    <a:gd name="connsiteY3" fmla="*/ 30163 h 30163"/>
                    <a:gd name="connsiteX4" fmla="*/ 106362 w 258763"/>
                    <a:gd name="connsiteY4" fmla="*/ 0 h 30163"/>
                    <a:gd name="connsiteX5" fmla="*/ 152400 w 258763"/>
                    <a:gd name="connsiteY5" fmla="*/ 0 h 30163"/>
                    <a:gd name="connsiteX6" fmla="*/ 152400 w 258763"/>
                    <a:gd name="connsiteY6" fmla="*/ 30163 h 30163"/>
                    <a:gd name="connsiteX7" fmla="*/ 106362 w 258763"/>
                    <a:gd name="connsiteY7" fmla="*/ 30163 h 30163"/>
                    <a:gd name="connsiteX8" fmla="*/ 0 w 258763"/>
                    <a:gd name="connsiteY8" fmla="*/ 0 h 30163"/>
                    <a:gd name="connsiteX9" fmla="*/ 46038 w 258763"/>
                    <a:gd name="connsiteY9" fmla="*/ 0 h 30163"/>
                    <a:gd name="connsiteX10" fmla="*/ 46038 w 258763"/>
                    <a:gd name="connsiteY10" fmla="*/ 30163 h 30163"/>
                    <a:gd name="connsiteX11" fmla="*/ 0 w 258763"/>
                    <a:gd name="connsiteY11" fmla="*/ 30163 h 3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763" h="30163">
                      <a:moveTo>
                        <a:pt x="212725" y="0"/>
                      </a:moveTo>
                      <a:lnTo>
                        <a:pt x="258763" y="0"/>
                      </a:lnTo>
                      <a:lnTo>
                        <a:pt x="258763" y="30163"/>
                      </a:lnTo>
                      <a:lnTo>
                        <a:pt x="212725" y="30163"/>
                      </a:lnTo>
                      <a:close/>
                      <a:moveTo>
                        <a:pt x="106362" y="0"/>
                      </a:moveTo>
                      <a:lnTo>
                        <a:pt x="152400" y="0"/>
                      </a:lnTo>
                      <a:lnTo>
                        <a:pt x="152400" y="30163"/>
                      </a:lnTo>
                      <a:lnTo>
                        <a:pt x="106362" y="30163"/>
                      </a:lnTo>
                      <a:close/>
                      <a:moveTo>
                        <a:pt x="0" y="0"/>
                      </a:moveTo>
                      <a:lnTo>
                        <a:pt x="46038" y="0"/>
                      </a:lnTo>
                      <a:lnTo>
                        <a:pt x="46038" y="30163"/>
                      </a:lnTo>
                      <a:lnTo>
                        <a:pt x="0" y="30163"/>
                      </a:ln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79" name="Group 178">
              <a:extLst>
                <a:ext uri="{FF2B5EF4-FFF2-40B4-BE49-F238E27FC236}">
                  <a16:creationId xmlns:a16="http://schemas.microsoft.com/office/drawing/2014/main" id="{0FD799C4-5166-4B13-AE91-ADF9BEF525A8}"/>
                </a:ext>
              </a:extLst>
            </p:cNvPr>
            <p:cNvGrpSpPr>
              <a:grpSpLocks noChangeAspect="1"/>
            </p:cNvGrpSpPr>
            <p:nvPr/>
          </p:nvGrpSpPr>
          <p:grpSpPr>
            <a:xfrm>
              <a:off x="8045620" y="5104061"/>
              <a:ext cx="958962" cy="951947"/>
              <a:chOff x="4158050" y="1296784"/>
              <a:chExt cx="958962" cy="951947"/>
            </a:xfrm>
          </p:grpSpPr>
          <p:sp>
            <p:nvSpPr>
              <p:cNvPr id="187" name="Oval 94">
                <a:extLst>
                  <a:ext uri="{FF2B5EF4-FFF2-40B4-BE49-F238E27FC236}">
                    <a16:creationId xmlns:a16="http://schemas.microsoft.com/office/drawing/2014/main" id="{63CFA847-512E-441C-8D4F-E5754363CB31}"/>
                  </a:ext>
                </a:extLst>
              </p:cNvPr>
              <p:cNvSpPr>
                <a:spLocks noChangeAspect="1" noChangeArrowheads="1"/>
              </p:cNvSpPr>
              <p:nvPr/>
            </p:nvSpPr>
            <p:spPr bwMode="auto">
              <a:xfrm>
                <a:off x="4209314" y="1352619"/>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8" name="Group 187">
                <a:extLst>
                  <a:ext uri="{FF2B5EF4-FFF2-40B4-BE49-F238E27FC236}">
                    <a16:creationId xmlns:a16="http://schemas.microsoft.com/office/drawing/2014/main" id="{0CA3DF69-168A-4666-A064-F407AC241B0A}"/>
                  </a:ext>
                </a:extLst>
              </p:cNvPr>
              <p:cNvGrpSpPr>
                <a:grpSpLocks noChangeAspect="1"/>
              </p:cNvGrpSpPr>
              <p:nvPr/>
            </p:nvGrpSpPr>
            <p:grpSpPr>
              <a:xfrm>
                <a:off x="4158050" y="1296784"/>
                <a:ext cx="914400" cy="914400"/>
                <a:chOff x="4884136" y="3821043"/>
                <a:chExt cx="1120775" cy="1120775"/>
              </a:xfrm>
            </p:grpSpPr>
            <p:sp>
              <p:nvSpPr>
                <p:cNvPr id="189" name="Freeform 5">
                  <a:extLst>
                    <a:ext uri="{FF2B5EF4-FFF2-40B4-BE49-F238E27FC236}">
                      <a16:creationId xmlns:a16="http://schemas.microsoft.com/office/drawing/2014/main" id="{5120B0C1-CA7D-41C9-9349-A0AD4EB50DF7}"/>
                    </a:ext>
                  </a:extLst>
                </p:cNvPr>
                <p:cNvSpPr>
                  <a:spLocks noEditPoints="1"/>
                </p:cNvSpPr>
                <p:nvPr/>
              </p:nvSpPr>
              <p:spPr bwMode="auto">
                <a:xfrm>
                  <a:off x="4884136" y="3821043"/>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6">
                  <a:extLst>
                    <a:ext uri="{FF2B5EF4-FFF2-40B4-BE49-F238E27FC236}">
                      <a16:creationId xmlns:a16="http://schemas.microsoft.com/office/drawing/2014/main" id="{28A152A8-7192-4E71-B75F-B92882C22CC8}"/>
                    </a:ext>
                  </a:extLst>
                </p:cNvPr>
                <p:cNvSpPr>
                  <a:spLocks noEditPoints="1"/>
                </p:cNvSpPr>
                <p:nvPr/>
              </p:nvSpPr>
              <p:spPr bwMode="auto">
                <a:xfrm>
                  <a:off x="5410828" y="4015011"/>
                  <a:ext cx="379413" cy="376238"/>
                </a:xfrm>
                <a:custGeom>
                  <a:avLst/>
                  <a:gdLst>
                    <a:gd name="T0" fmla="*/ 47 w 100"/>
                    <a:gd name="T1" fmla="*/ 98 h 99"/>
                    <a:gd name="T2" fmla="*/ 29 w 100"/>
                    <a:gd name="T3" fmla="*/ 76 h 99"/>
                    <a:gd name="T4" fmla="*/ 39 w 100"/>
                    <a:gd name="T5" fmla="*/ 72 h 99"/>
                    <a:gd name="T6" fmla="*/ 39 w 100"/>
                    <a:gd name="T7" fmla="*/ 61 h 99"/>
                    <a:gd name="T8" fmla="*/ 26 w 100"/>
                    <a:gd name="T9" fmla="*/ 66 h 99"/>
                    <a:gd name="T10" fmla="*/ 19 w 100"/>
                    <a:gd name="T11" fmla="*/ 69 h 99"/>
                    <a:gd name="T12" fmla="*/ 2 w 100"/>
                    <a:gd name="T13" fmla="*/ 47 h 99"/>
                    <a:gd name="T14" fmla="*/ 50 w 100"/>
                    <a:gd name="T15" fmla="*/ 0 h 99"/>
                    <a:gd name="T16" fmla="*/ 53 w 100"/>
                    <a:gd name="T17" fmla="*/ 2 h 99"/>
                    <a:gd name="T18" fmla="*/ 67 w 100"/>
                    <a:gd name="T19" fmla="*/ 10 h 99"/>
                    <a:gd name="T20" fmla="*/ 94 w 100"/>
                    <a:gd name="T21" fmla="*/ 21 h 99"/>
                    <a:gd name="T22" fmla="*/ 86 w 100"/>
                    <a:gd name="T23" fmla="*/ 35 h 99"/>
                    <a:gd name="T24" fmla="*/ 98 w 100"/>
                    <a:gd name="T25" fmla="*/ 52 h 99"/>
                    <a:gd name="T26" fmla="*/ 93 w 100"/>
                    <a:gd name="T27" fmla="*/ 73 h 99"/>
                    <a:gd name="T28" fmla="*/ 67 w 100"/>
                    <a:gd name="T29" fmla="*/ 89 h 99"/>
                    <a:gd name="T30" fmla="*/ 53 w 100"/>
                    <a:gd name="T31" fmla="*/ 98 h 99"/>
                    <a:gd name="T32" fmla="*/ 41 w 100"/>
                    <a:gd name="T33" fmla="*/ 80 h 99"/>
                    <a:gd name="T34" fmla="*/ 64 w 100"/>
                    <a:gd name="T35" fmla="*/ 75 h 99"/>
                    <a:gd name="T36" fmla="*/ 71 w 100"/>
                    <a:gd name="T37" fmla="*/ 79 h 99"/>
                    <a:gd name="T38" fmla="*/ 84 w 100"/>
                    <a:gd name="T39" fmla="*/ 84 h 99"/>
                    <a:gd name="T40" fmla="*/ 78 w 100"/>
                    <a:gd name="T41" fmla="*/ 71 h 99"/>
                    <a:gd name="T42" fmla="*/ 75 w 100"/>
                    <a:gd name="T43" fmla="*/ 68 h 99"/>
                    <a:gd name="T44" fmla="*/ 90 w 100"/>
                    <a:gd name="T45" fmla="*/ 50 h 99"/>
                    <a:gd name="T46" fmla="*/ 75 w 100"/>
                    <a:gd name="T47" fmla="*/ 31 h 99"/>
                    <a:gd name="T48" fmla="*/ 84 w 100"/>
                    <a:gd name="T49" fmla="*/ 27 h 99"/>
                    <a:gd name="T50" fmla="*/ 84 w 100"/>
                    <a:gd name="T51" fmla="*/ 16 h 99"/>
                    <a:gd name="T52" fmla="*/ 71 w 100"/>
                    <a:gd name="T53" fmla="*/ 21 h 99"/>
                    <a:gd name="T54" fmla="*/ 64 w 100"/>
                    <a:gd name="T55" fmla="*/ 24 h 99"/>
                    <a:gd name="T56" fmla="*/ 10 w 100"/>
                    <a:gd name="T57" fmla="*/ 50 h 99"/>
                    <a:gd name="T58" fmla="*/ 22 w 100"/>
                    <a:gd name="T59" fmla="*/ 55 h 99"/>
                    <a:gd name="T60" fmla="*/ 49 w 100"/>
                    <a:gd name="T61" fmla="*/ 67 h 99"/>
                    <a:gd name="T62" fmla="*/ 41 w 100"/>
                    <a:gd name="T63"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99">
                      <a:moveTo>
                        <a:pt x="50" y="99"/>
                      </a:moveTo>
                      <a:cubicBezTo>
                        <a:pt x="49" y="99"/>
                        <a:pt x="48" y="99"/>
                        <a:pt x="47" y="98"/>
                      </a:cubicBezTo>
                      <a:cubicBezTo>
                        <a:pt x="30" y="81"/>
                        <a:pt x="30" y="81"/>
                        <a:pt x="30" y="81"/>
                      </a:cubicBezTo>
                      <a:cubicBezTo>
                        <a:pt x="29" y="80"/>
                        <a:pt x="29" y="78"/>
                        <a:pt x="29" y="76"/>
                      </a:cubicBezTo>
                      <a:cubicBezTo>
                        <a:pt x="30" y="75"/>
                        <a:pt x="32" y="74"/>
                        <a:pt x="33" y="74"/>
                      </a:cubicBezTo>
                      <a:cubicBezTo>
                        <a:pt x="35" y="74"/>
                        <a:pt x="37" y="73"/>
                        <a:pt x="39" y="72"/>
                      </a:cubicBezTo>
                      <a:cubicBezTo>
                        <a:pt x="40" y="71"/>
                        <a:pt x="41" y="69"/>
                        <a:pt x="41" y="67"/>
                      </a:cubicBezTo>
                      <a:cubicBezTo>
                        <a:pt x="41" y="64"/>
                        <a:pt x="40" y="62"/>
                        <a:pt x="39" y="61"/>
                      </a:cubicBezTo>
                      <a:cubicBezTo>
                        <a:pt x="36" y="58"/>
                        <a:pt x="31" y="58"/>
                        <a:pt x="27" y="61"/>
                      </a:cubicBezTo>
                      <a:cubicBezTo>
                        <a:pt x="26" y="62"/>
                        <a:pt x="25" y="64"/>
                        <a:pt x="26" y="66"/>
                      </a:cubicBezTo>
                      <a:cubicBezTo>
                        <a:pt x="26" y="68"/>
                        <a:pt x="25" y="69"/>
                        <a:pt x="23" y="70"/>
                      </a:cubicBezTo>
                      <a:cubicBezTo>
                        <a:pt x="22" y="71"/>
                        <a:pt x="20" y="71"/>
                        <a:pt x="19" y="69"/>
                      </a:cubicBezTo>
                      <a:cubicBezTo>
                        <a:pt x="2" y="52"/>
                        <a:pt x="2" y="52"/>
                        <a:pt x="2" y="52"/>
                      </a:cubicBezTo>
                      <a:cubicBezTo>
                        <a:pt x="0" y="51"/>
                        <a:pt x="0" y="48"/>
                        <a:pt x="2" y="47"/>
                      </a:cubicBezTo>
                      <a:cubicBezTo>
                        <a:pt x="47" y="2"/>
                        <a:pt x="47" y="2"/>
                        <a:pt x="47" y="2"/>
                      </a:cubicBezTo>
                      <a:cubicBezTo>
                        <a:pt x="48" y="1"/>
                        <a:pt x="49" y="0"/>
                        <a:pt x="50" y="0"/>
                      </a:cubicBezTo>
                      <a:cubicBezTo>
                        <a:pt x="50" y="0"/>
                        <a:pt x="50" y="0"/>
                        <a:pt x="50" y="0"/>
                      </a:cubicBezTo>
                      <a:cubicBezTo>
                        <a:pt x="51" y="0"/>
                        <a:pt x="52" y="1"/>
                        <a:pt x="53" y="2"/>
                      </a:cubicBezTo>
                      <a:cubicBezTo>
                        <a:pt x="65" y="13"/>
                        <a:pt x="65" y="13"/>
                        <a:pt x="65" y="13"/>
                      </a:cubicBezTo>
                      <a:cubicBezTo>
                        <a:pt x="65" y="12"/>
                        <a:pt x="66" y="11"/>
                        <a:pt x="67" y="10"/>
                      </a:cubicBezTo>
                      <a:cubicBezTo>
                        <a:pt x="73" y="4"/>
                        <a:pt x="84" y="4"/>
                        <a:pt x="90" y="10"/>
                      </a:cubicBezTo>
                      <a:cubicBezTo>
                        <a:pt x="93" y="13"/>
                        <a:pt x="94" y="17"/>
                        <a:pt x="94" y="21"/>
                      </a:cubicBezTo>
                      <a:cubicBezTo>
                        <a:pt x="94" y="26"/>
                        <a:pt x="93" y="30"/>
                        <a:pt x="90" y="33"/>
                      </a:cubicBezTo>
                      <a:cubicBezTo>
                        <a:pt x="89" y="34"/>
                        <a:pt x="88" y="34"/>
                        <a:pt x="86" y="35"/>
                      </a:cubicBezTo>
                      <a:cubicBezTo>
                        <a:pt x="98" y="47"/>
                        <a:pt x="98" y="47"/>
                        <a:pt x="98" y="47"/>
                      </a:cubicBezTo>
                      <a:cubicBezTo>
                        <a:pt x="100" y="48"/>
                        <a:pt x="100" y="51"/>
                        <a:pt x="98" y="52"/>
                      </a:cubicBezTo>
                      <a:cubicBezTo>
                        <a:pt x="86" y="64"/>
                        <a:pt x="86" y="64"/>
                        <a:pt x="86" y="64"/>
                      </a:cubicBezTo>
                      <a:cubicBezTo>
                        <a:pt x="90" y="66"/>
                        <a:pt x="92" y="69"/>
                        <a:pt x="93" y="73"/>
                      </a:cubicBezTo>
                      <a:cubicBezTo>
                        <a:pt x="95" y="79"/>
                        <a:pt x="94" y="85"/>
                        <a:pt x="89" y="89"/>
                      </a:cubicBezTo>
                      <a:cubicBezTo>
                        <a:pt x="83" y="95"/>
                        <a:pt x="73" y="95"/>
                        <a:pt x="67" y="89"/>
                      </a:cubicBezTo>
                      <a:cubicBezTo>
                        <a:pt x="66" y="88"/>
                        <a:pt x="65" y="87"/>
                        <a:pt x="65" y="86"/>
                      </a:cubicBezTo>
                      <a:cubicBezTo>
                        <a:pt x="53" y="98"/>
                        <a:pt x="53" y="98"/>
                        <a:pt x="53" y="98"/>
                      </a:cubicBezTo>
                      <a:cubicBezTo>
                        <a:pt x="52" y="99"/>
                        <a:pt x="51" y="99"/>
                        <a:pt x="50" y="99"/>
                      </a:cubicBezTo>
                      <a:close/>
                      <a:moveTo>
                        <a:pt x="41" y="80"/>
                      </a:moveTo>
                      <a:cubicBezTo>
                        <a:pt x="50" y="89"/>
                        <a:pt x="50" y="89"/>
                        <a:pt x="50" y="89"/>
                      </a:cubicBezTo>
                      <a:cubicBezTo>
                        <a:pt x="64" y="75"/>
                        <a:pt x="64" y="75"/>
                        <a:pt x="64" y="75"/>
                      </a:cubicBezTo>
                      <a:cubicBezTo>
                        <a:pt x="65" y="74"/>
                        <a:pt x="67" y="74"/>
                        <a:pt x="69" y="74"/>
                      </a:cubicBezTo>
                      <a:cubicBezTo>
                        <a:pt x="70" y="75"/>
                        <a:pt x="71" y="77"/>
                        <a:pt x="71" y="79"/>
                      </a:cubicBezTo>
                      <a:cubicBezTo>
                        <a:pt x="71" y="80"/>
                        <a:pt x="71" y="82"/>
                        <a:pt x="73" y="84"/>
                      </a:cubicBezTo>
                      <a:cubicBezTo>
                        <a:pt x="76" y="87"/>
                        <a:pt x="81" y="87"/>
                        <a:pt x="84" y="84"/>
                      </a:cubicBezTo>
                      <a:cubicBezTo>
                        <a:pt x="86" y="82"/>
                        <a:pt x="87" y="78"/>
                        <a:pt x="86" y="75"/>
                      </a:cubicBezTo>
                      <a:cubicBezTo>
                        <a:pt x="85" y="73"/>
                        <a:pt x="83" y="71"/>
                        <a:pt x="78" y="71"/>
                      </a:cubicBezTo>
                      <a:cubicBezTo>
                        <a:pt x="78" y="71"/>
                        <a:pt x="78" y="71"/>
                        <a:pt x="78" y="71"/>
                      </a:cubicBezTo>
                      <a:cubicBezTo>
                        <a:pt x="77" y="71"/>
                        <a:pt x="75" y="70"/>
                        <a:pt x="75" y="68"/>
                      </a:cubicBezTo>
                      <a:cubicBezTo>
                        <a:pt x="74" y="67"/>
                        <a:pt x="74" y="65"/>
                        <a:pt x="75" y="64"/>
                      </a:cubicBezTo>
                      <a:cubicBezTo>
                        <a:pt x="90" y="50"/>
                        <a:pt x="90" y="50"/>
                        <a:pt x="90" y="50"/>
                      </a:cubicBezTo>
                      <a:cubicBezTo>
                        <a:pt x="75" y="36"/>
                        <a:pt x="75" y="36"/>
                        <a:pt x="75" y="36"/>
                      </a:cubicBezTo>
                      <a:cubicBezTo>
                        <a:pt x="74" y="34"/>
                        <a:pt x="74" y="33"/>
                        <a:pt x="75" y="31"/>
                      </a:cubicBezTo>
                      <a:cubicBezTo>
                        <a:pt x="75" y="29"/>
                        <a:pt x="77" y="29"/>
                        <a:pt x="79" y="29"/>
                      </a:cubicBezTo>
                      <a:cubicBezTo>
                        <a:pt x="81" y="29"/>
                        <a:pt x="83" y="28"/>
                        <a:pt x="84" y="27"/>
                      </a:cubicBezTo>
                      <a:cubicBezTo>
                        <a:pt x="85" y="26"/>
                        <a:pt x="86" y="24"/>
                        <a:pt x="86" y="21"/>
                      </a:cubicBezTo>
                      <a:cubicBezTo>
                        <a:pt x="86" y="19"/>
                        <a:pt x="85" y="17"/>
                        <a:pt x="84" y="16"/>
                      </a:cubicBezTo>
                      <a:cubicBezTo>
                        <a:pt x="81" y="13"/>
                        <a:pt x="76" y="13"/>
                        <a:pt x="73" y="16"/>
                      </a:cubicBezTo>
                      <a:cubicBezTo>
                        <a:pt x="71" y="17"/>
                        <a:pt x="71" y="19"/>
                        <a:pt x="71" y="21"/>
                      </a:cubicBezTo>
                      <a:cubicBezTo>
                        <a:pt x="71" y="23"/>
                        <a:pt x="70" y="24"/>
                        <a:pt x="69" y="25"/>
                      </a:cubicBezTo>
                      <a:cubicBezTo>
                        <a:pt x="67" y="26"/>
                        <a:pt x="65" y="25"/>
                        <a:pt x="64" y="24"/>
                      </a:cubicBezTo>
                      <a:cubicBezTo>
                        <a:pt x="50" y="10"/>
                        <a:pt x="50" y="10"/>
                        <a:pt x="50" y="10"/>
                      </a:cubicBezTo>
                      <a:cubicBezTo>
                        <a:pt x="10" y="50"/>
                        <a:pt x="10" y="50"/>
                        <a:pt x="10" y="50"/>
                      </a:cubicBezTo>
                      <a:cubicBezTo>
                        <a:pt x="19" y="59"/>
                        <a:pt x="19" y="59"/>
                        <a:pt x="19" y="59"/>
                      </a:cubicBezTo>
                      <a:cubicBezTo>
                        <a:pt x="20" y="57"/>
                        <a:pt x="21" y="56"/>
                        <a:pt x="22" y="55"/>
                      </a:cubicBezTo>
                      <a:cubicBezTo>
                        <a:pt x="28" y="49"/>
                        <a:pt x="38" y="49"/>
                        <a:pt x="44" y="55"/>
                      </a:cubicBezTo>
                      <a:cubicBezTo>
                        <a:pt x="47" y="58"/>
                        <a:pt x="49" y="62"/>
                        <a:pt x="49" y="67"/>
                      </a:cubicBezTo>
                      <a:cubicBezTo>
                        <a:pt x="49" y="71"/>
                        <a:pt x="47" y="75"/>
                        <a:pt x="44" y="78"/>
                      </a:cubicBezTo>
                      <a:cubicBezTo>
                        <a:pt x="43" y="79"/>
                        <a:pt x="42" y="80"/>
                        <a:pt x="41" y="8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7">
                  <a:extLst>
                    <a:ext uri="{FF2B5EF4-FFF2-40B4-BE49-F238E27FC236}">
                      <a16:creationId xmlns:a16="http://schemas.microsoft.com/office/drawing/2014/main" id="{E89EC9AB-08F9-4723-88D8-48D003F87571}"/>
                    </a:ext>
                  </a:extLst>
                </p:cNvPr>
                <p:cNvSpPr>
                  <a:spLocks noEditPoints="1"/>
                </p:cNvSpPr>
                <p:nvPr/>
              </p:nvSpPr>
              <p:spPr bwMode="auto">
                <a:xfrm>
                  <a:off x="5080629" y="4132486"/>
                  <a:ext cx="349250" cy="349250"/>
                </a:xfrm>
                <a:custGeom>
                  <a:avLst/>
                  <a:gdLst>
                    <a:gd name="T0" fmla="*/ 68 w 92"/>
                    <a:gd name="T1" fmla="*/ 92 h 92"/>
                    <a:gd name="T2" fmla="*/ 44 w 92"/>
                    <a:gd name="T3" fmla="*/ 92 h 92"/>
                    <a:gd name="T4" fmla="*/ 40 w 92"/>
                    <a:gd name="T5" fmla="*/ 89 h 92"/>
                    <a:gd name="T6" fmla="*/ 41 w 92"/>
                    <a:gd name="T7" fmla="*/ 85 h 92"/>
                    <a:gd name="T8" fmla="*/ 44 w 92"/>
                    <a:gd name="T9" fmla="*/ 80 h 92"/>
                    <a:gd name="T10" fmla="*/ 36 w 92"/>
                    <a:gd name="T11" fmla="*/ 72 h 92"/>
                    <a:gd name="T12" fmla="*/ 28 w 92"/>
                    <a:gd name="T13" fmla="*/ 80 h 92"/>
                    <a:gd name="T14" fmla="*/ 30 w 92"/>
                    <a:gd name="T15" fmla="*/ 85 h 92"/>
                    <a:gd name="T16" fmla="*/ 32 w 92"/>
                    <a:gd name="T17" fmla="*/ 89 h 92"/>
                    <a:gd name="T18" fmla="*/ 28 w 92"/>
                    <a:gd name="T19" fmla="*/ 92 h 92"/>
                    <a:gd name="T20" fmla="*/ 4 w 92"/>
                    <a:gd name="T21" fmla="*/ 92 h 92"/>
                    <a:gd name="T22" fmla="*/ 0 w 92"/>
                    <a:gd name="T23" fmla="*/ 88 h 92"/>
                    <a:gd name="T24" fmla="*/ 0 w 92"/>
                    <a:gd name="T25" fmla="*/ 24 h 92"/>
                    <a:gd name="T26" fmla="*/ 4 w 92"/>
                    <a:gd name="T27" fmla="*/ 20 h 92"/>
                    <a:gd name="T28" fmla="*/ 20 w 92"/>
                    <a:gd name="T29" fmla="*/ 20 h 92"/>
                    <a:gd name="T30" fmla="*/ 20 w 92"/>
                    <a:gd name="T31" fmla="*/ 16 h 92"/>
                    <a:gd name="T32" fmla="*/ 36 w 92"/>
                    <a:gd name="T33" fmla="*/ 0 h 92"/>
                    <a:gd name="T34" fmla="*/ 52 w 92"/>
                    <a:gd name="T35" fmla="*/ 16 h 92"/>
                    <a:gd name="T36" fmla="*/ 51 w 92"/>
                    <a:gd name="T37" fmla="*/ 20 h 92"/>
                    <a:gd name="T38" fmla="*/ 68 w 92"/>
                    <a:gd name="T39" fmla="*/ 20 h 92"/>
                    <a:gd name="T40" fmla="*/ 72 w 92"/>
                    <a:gd name="T41" fmla="*/ 24 h 92"/>
                    <a:gd name="T42" fmla="*/ 72 w 92"/>
                    <a:gd name="T43" fmla="*/ 41 h 92"/>
                    <a:gd name="T44" fmla="*/ 83 w 92"/>
                    <a:gd name="T45" fmla="*/ 42 h 92"/>
                    <a:gd name="T46" fmla="*/ 92 w 92"/>
                    <a:gd name="T47" fmla="*/ 56 h 92"/>
                    <a:gd name="T48" fmla="*/ 76 w 92"/>
                    <a:gd name="T49" fmla="*/ 72 h 92"/>
                    <a:gd name="T50" fmla="*/ 72 w 92"/>
                    <a:gd name="T51" fmla="*/ 71 h 92"/>
                    <a:gd name="T52" fmla="*/ 72 w 92"/>
                    <a:gd name="T53" fmla="*/ 88 h 92"/>
                    <a:gd name="T54" fmla="*/ 68 w 92"/>
                    <a:gd name="T55" fmla="*/ 92 h 92"/>
                    <a:gd name="T56" fmla="*/ 51 w 92"/>
                    <a:gd name="T57" fmla="*/ 84 h 92"/>
                    <a:gd name="T58" fmla="*/ 64 w 92"/>
                    <a:gd name="T59" fmla="*/ 84 h 92"/>
                    <a:gd name="T60" fmla="*/ 64 w 92"/>
                    <a:gd name="T61" fmla="*/ 64 h 92"/>
                    <a:gd name="T62" fmla="*/ 66 w 92"/>
                    <a:gd name="T63" fmla="*/ 60 h 92"/>
                    <a:gd name="T64" fmla="*/ 71 w 92"/>
                    <a:gd name="T65" fmla="*/ 62 h 92"/>
                    <a:gd name="T66" fmla="*/ 76 w 92"/>
                    <a:gd name="T67" fmla="*/ 64 h 92"/>
                    <a:gd name="T68" fmla="*/ 84 w 92"/>
                    <a:gd name="T69" fmla="*/ 56 h 92"/>
                    <a:gd name="T70" fmla="*/ 79 w 92"/>
                    <a:gd name="T71" fmla="*/ 49 h 92"/>
                    <a:gd name="T72" fmla="*/ 71 w 92"/>
                    <a:gd name="T73" fmla="*/ 51 h 92"/>
                    <a:gd name="T74" fmla="*/ 66 w 92"/>
                    <a:gd name="T75" fmla="*/ 52 h 92"/>
                    <a:gd name="T76" fmla="*/ 64 w 92"/>
                    <a:gd name="T77" fmla="*/ 48 h 92"/>
                    <a:gd name="T78" fmla="*/ 64 w 92"/>
                    <a:gd name="T79" fmla="*/ 28 h 92"/>
                    <a:gd name="T80" fmla="*/ 44 w 92"/>
                    <a:gd name="T81" fmla="*/ 28 h 92"/>
                    <a:gd name="T82" fmla="*/ 40 w 92"/>
                    <a:gd name="T83" fmla="*/ 25 h 92"/>
                    <a:gd name="T84" fmla="*/ 41 w 92"/>
                    <a:gd name="T85" fmla="*/ 21 h 92"/>
                    <a:gd name="T86" fmla="*/ 44 w 92"/>
                    <a:gd name="T87" fmla="*/ 16 h 92"/>
                    <a:gd name="T88" fmla="*/ 36 w 92"/>
                    <a:gd name="T89" fmla="*/ 8 h 92"/>
                    <a:gd name="T90" fmla="*/ 28 w 92"/>
                    <a:gd name="T91" fmla="*/ 16 h 92"/>
                    <a:gd name="T92" fmla="*/ 30 w 92"/>
                    <a:gd name="T93" fmla="*/ 21 h 92"/>
                    <a:gd name="T94" fmla="*/ 32 w 92"/>
                    <a:gd name="T95" fmla="*/ 25 h 92"/>
                    <a:gd name="T96" fmla="*/ 28 w 92"/>
                    <a:gd name="T97" fmla="*/ 28 h 92"/>
                    <a:gd name="T98" fmla="*/ 8 w 92"/>
                    <a:gd name="T99" fmla="*/ 28 h 92"/>
                    <a:gd name="T100" fmla="*/ 8 w 92"/>
                    <a:gd name="T101" fmla="*/ 84 h 92"/>
                    <a:gd name="T102" fmla="*/ 20 w 92"/>
                    <a:gd name="T103" fmla="*/ 84 h 92"/>
                    <a:gd name="T104" fmla="*/ 20 w 92"/>
                    <a:gd name="T105" fmla="*/ 80 h 92"/>
                    <a:gd name="T106" fmla="*/ 36 w 92"/>
                    <a:gd name="T107" fmla="*/ 64 h 92"/>
                    <a:gd name="T108" fmla="*/ 52 w 92"/>
                    <a:gd name="T109" fmla="*/ 80 h 92"/>
                    <a:gd name="T110" fmla="*/ 51 w 92"/>
                    <a:gd name="T111"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68" y="92"/>
                      </a:moveTo>
                      <a:cubicBezTo>
                        <a:pt x="44" y="92"/>
                        <a:pt x="44" y="92"/>
                        <a:pt x="44" y="92"/>
                      </a:cubicBezTo>
                      <a:cubicBezTo>
                        <a:pt x="42" y="92"/>
                        <a:pt x="41" y="91"/>
                        <a:pt x="40" y="89"/>
                      </a:cubicBezTo>
                      <a:cubicBezTo>
                        <a:pt x="39" y="88"/>
                        <a:pt x="40" y="86"/>
                        <a:pt x="41" y="85"/>
                      </a:cubicBezTo>
                      <a:cubicBezTo>
                        <a:pt x="43" y="84"/>
                        <a:pt x="44" y="82"/>
                        <a:pt x="44" y="80"/>
                      </a:cubicBezTo>
                      <a:cubicBezTo>
                        <a:pt x="44" y="76"/>
                        <a:pt x="40" y="72"/>
                        <a:pt x="36" y="72"/>
                      </a:cubicBezTo>
                      <a:cubicBezTo>
                        <a:pt x="31" y="72"/>
                        <a:pt x="28" y="76"/>
                        <a:pt x="28" y="80"/>
                      </a:cubicBezTo>
                      <a:cubicBezTo>
                        <a:pt x="28" y="82"/>
                        <a:pt x="29" y="84"/>
                        <a:pt x="30" y="85"/>
                      </a:cubicBezTo>
                      <a:cubicBezTo>
                        <a:pt x="32" y="86"/>
                        <a:pt x="32" y="88"/>
                        <a:pt x="32" y="89"/>
                      </a:cubicBezTo>
                      <a:cubicBezTo>
                        <a:pt x="31" y="91"/>
                        <a:pt x="29" y="92"/>
                        <a:pt x="28" y="92"/>
                      </a:cubicBezTo>
                      <a:cubicBezTo>
                        <a:pt x="4" y="92"/>
                        <a:pt x="4" y="92"/>
                        <a:pt x="4" y="92"/>
                      </a:cubicBezTo>
                      <a:cubicBezTo>
                        <a:pt x="2" y="92"/>
                        <a:pt x="0" y="90"/>
                        <a:pt x="0" y="88"/>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1"/>
                        <a:pt x="72" y="41"/>
                        <a:pt x="72" y="41"/>
                      </a:cubicBezTo>
                      <a:cubicBezTo>
                        <a:pt x="75" y="39"/>
                        <a:pt x="79" y="40"/>
                        <a:pt x="83" y="42"/>
                      </a:cubicBezTo>
                      <a:cubicBezTo>
                        <a:pt x="88" y="45"/>
                        <a:pt x="92" y="50"/>
                        <a:pt x="92" y="56"/>
                      </a:cubicBezTo>
                      <a:cubicBezTo>
                        <a:pt x="92" y="65"/>
                        <a:pt x="84" y="72"/>
                        <a:pt x="76" y="72"/>
                      </a:cubicBezTo>
                      <a:cubicBezTo>
                        <a:pt x="74" y="72"/>
                        <a:pt x="73" y="72"/>
                        <a:pt x="72" y="71"/>
                      </a:cubicBezTo>
                      <a:cubicBezTo>
                        <a:pt x="72" y="88"/>
                        <a:pt x="72" y="88"/>
                        <a:pt x="72" y="88"/>
                      </a:cubicBezTo>
                      <a:cubicBezTo>
                        <a:pt x="72" y="90"/>
                        <a:pt x="70" y="92"/>
                        <a:pt x="68" y="92"/>
                      </a:cubicBezTo>
                      <a:close/>
                      <a:moveTo>
                        <a:pt x="51" y="84"/>
                      </a:moveTo>
                      <a:cubicBezTo>
                        <a:pt x="64" y="84"/>
                        <a:pt x="64" y="84"/>
                        <a:pt x="64" y="84"/>
                      </a:cubicBezTo>
                      <a:cubicBezTo>
                        <a:pt x="64" y="64"/>
                        <a:pt x="64" y="64"/>
                        <a:pt x="64" y="64"/>
                      </a:cubicBezTo>
                      <a:cubicBezTo>
                        <a:pt x="64" y="62"/>
                        <a:pt x="65" y="61"/>
                        <a:pt x="66" y="60"/>
                      </a:cubicBezTo>
                      <a:cubicBezTo>
                        <a:pt x="68" y="60"/>
                        <a:pt x="70" y="60"/>
                        <a:pt x="71" y="62"/>
                      </a:cubicBezTo>
                      <a:cubicBezTo>
                        <a:pt x="72" y="63"/>
                        <a:pt x="74" y="64"/>
                        <a:pt x="76" y="64"/>
                      </a:cubicBezTo>
                      <a:cubicBezTo>
                        <a:pt x="80" y="64"/>
                        <a:pt x="84" y="60"/>
                        <a:pt x="84" y="56"/>
                      </a:cubicBezTo>
                      <a:cubicBezTo>
                        <a:pt x="84" y="53"/>
                        <a:pt x="82" y="50"/>
                        <a:pt x="79" y="49"/>
                      </a:cubicBezTo>
                      <a:cubicBezTo>
                        <a:pt x="77" y="48"/>
                        <a:pt x="74" y="47"/>
                        <a:pt x="71" y="51"/>
                      </a:cubicBezTo>
                      <a:cubicBezTo>
                        <a:pt x="70" y="52"/>
                        <a:pt x="68" y="52"/>
                        <a:pt x="66" y="52"/>
                      </a:cubicBezTo>
                      <a:cubicBezTo>
                        <a:pt x="65" y="51"/>
                        <a:pt x="64" y="50"/>
                        <a:pt x="64" y="48"/>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cubicBezTo>
                        <a:pt x="8" y="84"/>
                        <a:pt x="8" y="84"/>
                        <a:pt x="8" y="84"/>
                      </a:cubicBezTo>
                      <a:cubicBezTo>
                        <a:pt x="20" y="84"/>
                        <a:pt x="20" y="84"/>
                        <a:pt x="20" y="84"/>
                      </a:cubicBezTo>
                      <a:cubicBezTo>
                        <a:pt x="20" y="83"/>
                        <a:pt x="20" y="81"/>
                        <a:pt x="20" y="80"/>
                      </a:cubicBezTo>
                      <a:cubicBezTo>
                        <a:pt x="20" y="71"/>
                        <a:pt x="27" y="64"/>
                        <a:pt x="36" y="64"/>
                      </a:cubicBezTo>
                      <a:cubicBezTo>
                        <a:pt x="45" y="64"/>
                        <a:pt x="52" y="71"/>
                        <a:pt x="52" y="80"/>
                      </a:cubicBezTo>
                      <a:cubicBezTo>
                        <a:pt x="52" y="81"/>
                        <a:pt x="52" y="83"/>
                        <a:pt x="51" y="84"/>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8">
                  <a:extLst>
                    <a:ext uri="{FF2B5EF4-FFF2-40B4-BE49-F238E27FC236}">
                      <a16:creationId xmlns:a16="http://schemas.microsoft.com/office/drawing/2014/main" id="{7BDDAE9C-80F9-4C13-A486-64549149F0AB}"/>
                    </a:ext>
                  </a:extLst>
                </p:cNvPr>
                <p:cNvSpPr>
                  <a:spLocks noEditPoints="1"/>
                </p:cNvSpPr>
                <p:nvPr/>
              </p:nvSpPr>
              <p:spPr bwMode="auto">
                <a:xfrm>
                  <a:off x="5247315" y="4451576"/>
                  <a:ext cx="349250" cy="287338"/>
                </a:xfrm>
                <a:custGeom>
                  <a:avLst/>
                  <a:gdLst>
                    <a:gd name="T0" fmla="*/ 88 w 92"/>
                    <a:gd name="T1" fmla="*/ 76 h 76"/>
                    <a:gd name="T2" fmla="*/ 24 w 92"/>
                    <a:gd name="T3" fmla="*/ 76 h 76"/>
                    <a:gd name="T4" fmla="*/ 20 w 92"/>
                    <a:gd name="T5" fmla="*/ 72 h 76"/>
                    <a:gd name="T6" fmla="*/ 20 w 92"/>
                    <a:gd name="T7" fmla="*/ 51 h 76"/>
                    <a:gd name="T8" fmla="*/ 16 w 92"/>
                    <a:gd name="T9" fmla="*/ 52 h 76"/>
                    <a:gd name="T10" fmla="*/ 0 w 92"/>
                    <a:gd name="T11" fmla="*/ 36 h 76"/>
                    <a:gd name="T12" fmla="*/ 16 w 92"/>
                    <a:gd name="T13" fmla="*/ 20 h 76"/>
                    <a:gd name="T14" fmla="*/ 20 w 92"/>
                    <a:gd name="T15" fmla="*/ 21 h 76"/>
                    <a:gd name="T16" fmla="*/ 20 w 92"/>
                    <a:gd name="T17" fmla="*/ 4 h 76"/>
                    <a:gd name="T18" fmla="*/ 24 w 92"/>
                    <a:gd name="T19" fmla="*/ 0 h 76"/>
                    <a:gd name="T20" fmla="*/ 48 w 92"/>
                    <a:gd name="T21" fmla="*/ 0 h 76"/>
                    <a:gd name="T22" fmla="*/ 51 w 92"/>
                    <a:gd name="T23" fmla="*/ 2 h 76"/>
                    <a:gd name="T24" fmla="*/ 51 w 92"/>
                    <a:gd name="T25" fmla="*/ 6 h 76"/>
                    <a:gd name="T26" fmla="*/ 49 w 92"/>
                    <a:gd name="T27" fmla="*/ 10 h 76"/>
                    <a:gd name="T28" fmla="*/ 48 w 92"/>
                    <a:gd name="T29" fmla="*/ 12 h 76"/>
                    <a:gd name="T30" fmla="*/ 56 w 92"/>
                    <a:gd name="T31" fmla="*/ 20 h 76"/>
                    <a:gd name="T32" fmla="*/ 64 w 92"/>
                    <a:gd name="T33" fmla="*/ 12 h 76"/>
                    <a:gd name="T34" fmla="*/ 61 w 92"/>
                    <a:gd name="T35" fmla="*/ 7 h 76"/>
                    <a:gd name="T36" fmla="*/ 60 w 92"/>
                    <a:gd name="T37" fmla="*/ 2 h 76"/>
                    <a:gd name="T38" fmla="*/ 64 w 92"/>
                    <a:gd name="T39" fmla="*/ 0 h 76"/>
                    <a:gd name="T40" fmla="*/ 88 w 92"/>
                    <a:gd name="T41" fmla="*/ 0 h 76"/>
                    <a:gd name="T42" fmla="*/ 92 w 92"/>
                    <a:gd name="T43" fmla="*/ 4 h 76"/>
                    <a:gd name="T44" fmla="*/ 92 w 92"/>
                    <a:gd name="T45" fmla="*/ 72 h 76"/>
                    <a:gd name="T46" fmla="*/ 88 w 92"/>
                    <a:gd name="T47" fmla="*/ 76 h 76"/>
                    <a:gd name="T48" fmla="*/ 28 w 92"/>
                    <a:gd name="T49" fmla="*/ 68 h 76"/>
                    <a:gd name="T50" fmla="*/ 84 w 92"/>
                    <a:gd name="T51" fmla="*/ 68 h 76"/>
                    <a:gd name="T52" fmla="*/ 84 w 92"/>
                    <a:gd name="T53" fmla="*/ 8 h 76"/>
                    <a:gd name="T54" fmla="*/ 71 w 92"/>
                    <a:gd name="T55" fmla="*/ 8 h 76"/>
                    <a:gd name="T56" fmla="*/ 72 w 92"/>
                    <a:gd name="T57" fmla="*/ 12 h 76"/>
                    <a:gd name="T58" fmla="*/ 56 w 92"/>
                    <a:gd name="T59" fmla="*/ 28 h 76"/>
                    <a:gd name="T60" fmla="*/ 40 w 92"/>
                    <a:gd name="T61" fmla="*/ 12 h 76"/>
                    <a:gd name="T62" fmla="*/ 41 w 92"/>
                    <a:gd name="T63" fmla="*/ 8 h 76"/>
                    <a:gd name="T64" fmla="*/ 28 w 92"/>
                    <a:gd name="T65" fmla="*/ 8 h 76"/>
                    <a:gd name="T66" fmla="*/ 28 w 92"/>
                    <a:gd name="T67" fmla="*/ 28 h 76"/>
                    <a:gd name="T68" fmla="*/ 25 w 92"/>
                    <a:gd name="T69" fmla="*/ 32 h 76"/>
                    <a:gd name="T70" fmla="*/ 20 w 92"/>
                    <a:gd name="T71" fmla="*/ 30 h 76"/>
                    <a:gd name="T72" fmla="*/ 16 w 92"/>
                    <a:gd name="T73" fmla="*/ 28 h 76"/>
                    <a:gd name="T74" fmla="*/ 8 w 92"/>
                    <a:gd name="T75" fmla="*/ 36 h 76"/>
                    <a:gd name="T76" fmla="*/ 16 w 92"/>
                    <a:gd name="T77" fmla="*/ 44 h 76"/>
                    <a:gd name="T78" fmla="*/ 20 w 92"/>
                    <a:gd name="T79" fmla="*/ 42 h 76"/>
                    <a:gd name="T80" fmla="*/ 25 w 92"/>
                    <a:gd name="T81" fmla="*/ 40 h 76"/>
                    <a:gd name="T82" fmla="*/ 28 w 92"/>
                    <a:gd name="T83" fmla="*/ 44 h 76"/>
                    <a:gd name="T84" fmla="*/ 28 w 92"/>
                    <a:gd name="T8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6">
                      <a:moveTo>
                        <a:pt x="88" y="76"/>
                      </a:moveTo>
                      <a:cubicBezTo>
                        <a:pt x="24" y="76"/>
                        <a:pt x="24" y="76"/>
                        <a:pt x="24" y="76"/>
                      </a:cubicBezTo>
                      <a:cubicBezTo>
                        <a:pt x="22" y="76"/>
                        <a:pt x="20" y="74"/>
                        <a:pt x="20" y="72"/>
                      </a:cubicBezTo>
                      <a:cubicBezTo>
                        <a:pt x="20" y="51"/>
                        <a:pt x="20" y="51"/>
                        <a:pt x="20" y="51"/>
                      </a:cubicBezTo>
                      <a:cubicBezTo>
                        <a:pt x="18" y="52"/>
                        <a:pt x="17" y="52"/>
                        <a:pt x="16" y="52"/>
                      </a:cubicBezTo>
                      <a:cubicBezTo>
                        <a:pt x="7" y="52"/>
                        <a:pt x="0" y="45"/>
                        <a:pt x="0" y="36"/>
                      </a:cubicBezTo>
                      <a:cubicBezTo>
                        <a:pt x="0" y="27"/>
                        <a:pt x="7" y="20"/>
                        <a:pt x="16" y="20"/>
                      </a:cubicBezTo>
                      <a:cubicBezTo>
                        <a:pt x="17" y="20"/>
                        <a:pt x="18" y="20"/>
                        <a:pt x="20" y="21"/>
                      </a:cubicBezTo>
                      <a:cubicBezTo>
                        <a:pt x="20" y="4"/>
                        <a:pt x="20" y="4"/>
                        <a:pt x="20" y="4"/>
                      </a:cubicBezTo>
                      <a:cubicBezTo>
                        <a:pt x="20" y="2"/>
                        <a:pt x="22" y="0"/>
                        <a:pt x="24" y="0"/>
                      </a:cubicBezTo>
                      <a:cubicBezTo>
                        <a:pt x="48" y="0"/>
                        <a:pt x="48" y="0"/>
                        <a:pt x="48" y="0"/>
                      </a:cubicBezTo>
                      <a:cubicBezTo>
                        <a:pt x="49" y="0"/>
                        <a:pt x="50" y="1"/>
                        <a:pt x="51" y="2"/>
                      </a:cubicBezTo>
                      <a:cubicBezTo>
                        <a:pt x="52" y="3"/>
                        <a:pt x="52" y="5"/>
                        <a:pt x="51" y="6"/>
                      </a:cubicBezTo>
                      <a:cubicBezTo>
                        <a:pt x="50" y="7"/>
                        <a:pt x="50" y="9"/>
                        <a:pt x="49" y="10"/>
                      </a:cubicBezTo>
                      <a:cubicBezTo>
                        <a:pt x="48" y="11"/>
                        <a:pt x="48" y="11"/>
                        <a:pt x="48" y="12"/>
                      </a:cubicBezTo>
                      <a:cubicBezTo>
                        <a:pt x="48" y="16"/>
                        <a:pt x="51" y="20"/>
                        <a:pt x="56" y="20"/>
                      </a:cubicBezTo>
                      <a:cubicBezTo>
                        <a:pt x="60" y="20"/>
                        <a:pt x="64" y="16"/>
                        <a:pt x="64" y="12"/>
                      </a:cubicBezTo>
                      <a:cubicBezTo>
                        <a:pt x="64" y="10"/>
                        <a:pt x="63" y="8"/>
                        <a:pt x="61" y="7"/>
                      </a:cubicBezTo>
                      <a:cubicBezTo>
                        <a:pt x="60" y="6"/>
                        <a:pt x="59" y="4"/>
                        <a:pt x="60" y="2"/>
                      </a:cubicBezTo>
                      <a:cubicBezTo>
                        <a:pt x="61" y="1"/>
                        <a:pt x="62" y="0"/>
                        <a:pt x="64" y="0"/>
                      </a:cubicBezTo>
                      <a:cubicBezTo>
                        <a:pt x="88" y="0"/>
                        <a:pt x="88" y="0"/>
                        <a:pt x="88" y="0"/>
                      </a:cubicBezTo>
                      <a:cubicBezTo>
                        <a:pt x="90" y="0"/>
                        <a:pt x="92" y="2"/>
                        <a:pt x="92" y="4"/>
                      </a:cubicBezTo>
                      <a:cubicBezTo>
                        <a:pt x="92" y="72"/>
                        <a:pt x="92" y="72"/>
                        <a:pt x="92" y="72"/>
                      </a:cubicBezTo>
                      <a:cubicBezTo>
                        <a:pt x="92" y="74"/>
                        <a:pt x="90" y="76"/>
                        <a:pt x="88" y="76"/>
                      </a:cubicBezTo>
                      <a:close/>
                      <a:moveTo>
                        <a:pt x="28" y="68"/>
                      </a:moveTo>
                      <a:cubicBezTo>
                        <a:pt x="84" y="68"/>
                        <a:pt x="84" y="68"/>
                        <a:pt x="84" y="68"/>
                      </a:cubicBezTo>
                      <a:cubicBezTo>
                        <a:pt x="84" y="8"/>
                        <a:pt x="84" y="8"/>
                        <a:pt x="84" y="8"/>
                      </a:cubicBezTo>
                      <a:cubicBezTo>
                        <a:pt x="71" y="8"/>
                        <a:pt x="71" y="8"/>
                        <a:pt x="71" y="8"/>
                      </a:cubicBezTo>
                      <a:cubicBezTo>
                        <a:pt x="72" y="9"/>
                        <a:pt x="72" y="11"/>
                        <a:pt x="72" y="12"/>
                      </a:cubicBezTo>
                      <a:cubicBezTo>
                        <a:pt x="72" y="21"/>
                        <a:pt x="65" y="28"/>
                        <a:pt x="56" y="28"/>
                      </a:cubicBezTo>
                      <a:cubicBezTo>
                        <a:pt x="47" y="28"/>
                        <a:pt x="40" y="21"/>
                        <a:pt x="40" y="12"/>
                      </a:cubicBezTo>
                      <a:cubicBezTo>
                        <a:pt x="40" y="10"/>
                        <a:pt x="40" y="9"/>
                        <a:pt x="41" y="8"/>
                      </a:cubicBezTo>
                      <a:cubicBezTo>
                        <a:pt x="28" y="8"/>
                        <a:pt x="28" y="8"/>
                        <a:pt x="28" y="8"/>
                      </a:cubicBezTo>
                      <a:cubicBezTo>
                        <a:pt x="28" y="28"/>
                        <a:pt x="28" y="28"/>
                        <a:pt x="28" y="28"/>
                      </a:cubicBezTo>
                      <a:cubicBezTo>
                        <a:pt x="28" y="30"/>
                        <a:pt x="27" y="31"/>
                        <a:pt x="25" y="32"/>
                      </a:cubicBezTo>
                      <a:cubicBezTo>
                        <a:pt x="23" y="32"/>
                        <a:pt x="21" y="32"/>
                        <a:pt x="20" y="30"/>
                      </a:cubicBezTo>
                      <a:cubicBezTo>
                        <a:pt x="20" y="29"/>
                        <a:pt x="18" y="28"/>
                        <a:pt x="16" y="28"/>
                      </a:cubicBezTo>
                      <a:cubicBezTo>
                        <a:pt x="11" y="28"/>
                        <a:pt x="8" y="32"/>
                        <a:pt x="8" y="36"/>
                      </a:cubicBezTo>
                      <a:cubicBezTo>
                        <a:pt x="8" y="40"/>
                        <a:pt x="11" y="44"/>
                        <a:pt x="16" y="44"/>
                      </a:cubicBezTo>
                      <a:cubicBezTo>
                        <a:pt x="18" y="44"/>
                        <a:pt x="20" y="43"/>
                        <a:pt x="20" y="42"/>
                      </a:cubicBezTo>
                      <a:cubicBezTo>
                        <a:pt x="22" y="40"/>
                        <a:pt x="23" y="40"/>
                        <a:pt x="25" y="40"/>
                      </a:cubicBezTo>
                      <a:cubicBezTo>
                        <a:pt x="27" y="41"/>
                        <a:pt x="28" y="42"/>
                        <a:pt x="28" y="44"/>
                      </a:cubicBezTo>
                      <a:lnTo>
                        <a:pt x="28" y="68"/>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9">
                  <a:extLst>
                    <a:ext uri="{FF2B5EF4-FFF2-40B4-BE49-F238E27FC236}">
                      <a16:creationId xmlns:a16="http://schemas.microsoft.com/office/drawing/2014/main" id="{616CBC93-3F57-4EC3-9F72-B50217B34286}"/>
                    </a:ext>
                  </a:extLst>
                </p:cNvPr>
                <p:cNvSpPr>
                  <a:spLocks noEditPoints="1"/>
                </p:cNvSpPr>
                <p:nvPr/>
              </p:nvSpPr>
              <p:spPr bwMode="auto">
                <a:xfrm>
                  <a:off x="5080629" y="4375374"/>
                  <a:ext cx="273050" cy="363537"/>
                </a:xfrm>
                <a:custGeom>
                  <a:avLst/>
                  <a:gdLst>
                    <a:gd name="T0" fmla="*/ 68 w 72"/>
                    <a:gd name="T1" fmla="*/ 96 h 96"/>
                    <a:gd name="T2" fmla="*/ 4 w 72"/>
                    <a:gd name="T3" fmla="*/ 96 h 96"/>
                    <a:gd name="T4" fmla="*/ 0 w 72"/>
                    <a:gd name="T5" fmla="*/ 92 h 96"/>
                    <a:gd name="T6" fmla="*/ 0 w 72"/>
                    <a:gd name="T7" fmla="*/ 24 h 96"/>
                    <a:gd name="T8" fmla="*/ 4 w 72"/>
                    <a:gd name="T9" fmla="*/ 20 h 96"/>
                    <a:gd name="T10" fmla="*/ 20 w 72"/>
                    <a:gd name="T11" fmla="*/ 20 h 96"/>
                    <a:gd name="T12" fmla="*/ 20 w 72"/>
                    <a:gd name="T13" fmla="*/ 16 h 96"/>
                    <a:gd name="T14" fmla="*/ 36 w 72"/>
                    <a:gd name="T15" fmla="*/ 0 h 96"/>
                    <a:gd name="T16" fmla="*/ 52 w 72"/>
                    <a:gd name="T17" fmla="*/ 16 h 96"/>
                    <a:gd name="T18" fmla="*/ 51 w 72"/>
                    <a:gd name="T19" fmla="*/ 20 h 96"/>
                    <a:gd name="T20" fmla="*/ 68 w 72"/>
                    <a:gd name="T21" fmla="*/ 20 h 96"/>
                    <a:gd name="T22" fmla="*/ 72 w 72"/>
                    <a:gd name="T23" fmla="*/ 24 h 96"/>
                    <a:gd name="T24" fmla="*/ 72 w 72"/>
                    <a:gd name="T25" fmla="*/ 48 h 96"/>
                    <a:gd name="T26" fmla="*/ 69 w 72"/>
                    <a:gd name="T27" fmla="*/ 52 h 96"/>
                    <a:gd name="T28" fmla="*/ 64 w 72"/>
                    <a:gd name="T29" fmla="*/ 50 h 96"/>
                    <a:gd name="T30" fmla="*/ 60 w 72"/>
                    <a:gd name="T31" fmla="*/ 48 h 96"/>
                    <a:gd name="T32" fmla="*/ 52 w 72"/>
                    <a:gd name="T33" fmla="*/ 56 h 96"/>
                    <a:gd name="T34" fmla="*/ 60 w 72"/>
                    <a:gd name="T35" fmla="*/ 64 h 96"/>
                    <a:gd name="T36" fmla="*/ 64 w 72"/>
                    <a:gd name="T37" fmla="*/ 62 h 96"/>
                    <a:gd name="T38" fmla="*/ 69 w 72"/>
                    <a:gd name="T39" fmla="*/ 60 h 96"/>
                    <a:gd name="T40" fmla="*/ 72 w 72"/>
                    <a:gd name="T41" fmla="*/ 64 h 96"/>
                    <a:gd name="T42" fmla="*/ 72 w 72"/>
                    <a:gd name="T43" fmla="*/ 92 h 96"/>
                    <a:gd name="T44" fmla="*/ 68 w 72"/>
                    <a:gd name="T45" fmla="*/ 96 h 96"/>
                    <a:gd name="T46" fmla="*/ 8 w 72"/>
                    <a:gd name="T47" fmla="*/ 88 h 96"/>
                    <a:gd name="T48" fmla="*/ 64 w 72"/>
                    <a:gd name="T49" fmla="*/ 88 h 96"/>
                    <a:gd name="T50" fmla="*/ 64 w 72"/>
                    <a:gd name="T51" fmla="*/ 71 h 96"/>
                    <a:gd name="T52" fmla="*/ 60 w 72"/>
                    <a:gd name="T53" fmla="*/ 72 h 96"/>
                    <a:gd name="T54" fmla="*/ 44 w 72"/>
                    <a:gd name="T55" fmla="*/ 56 h 96"/>
                    <a:gd name="T56" fmla="*/ 60 w 72"/>
                    <a:gd name="T57" fmla="*/ 40 h 96"/>
                    <a:gd name="T58" fmla="*/ 64 w 72"/>
                    <a:gd name="T59" fmla="*/ 41 h 96"/>
                    <a:gd name="T60" fmla="*/ 64 w 72"/>
                    <a:gd name="T61" fmla="*/ 28 h 96"/>
                    <a:gd name="T62" fmla="*/ 44 w 72"/>
                    <a:gd name="T63" fmla="*/ 28 h 96"/>
                    <a:gd name="T64" fmla="*/ 40 w 72"/>
                    <a:gd name="T65" fmla="*/ 25 h 96"/>
                    <a:gd name="T66" fmla="*/ 41 w 72"/>
                    <a:gd name="T67" fmla="*/ 21 h 96"/>
                    <a:gd name="T68" fmla="*/ 44 w 72"/>
                    <a:gd name="T69" fmla="*/ 16 h 96"/>
                    <a:gd name="T70" fmla="*/ 36 w 72"/>
                    <a:gd name="T71" fmla="*/ 8 h 96"/>
                    <a:gd name="T72" fmla="*/ 28 w 72"/>
                    <a:gd name="T73" fmla="*/ 16 h 96"/>
                    <a:gd name="T74" fmla="*/ 30 w 72"/>
                    <a:gd name="T75" fmla="*/ 21 h 96"/>
                    <a:gd name="T76" fmla="*/ 32 w 72"/>
                    <a:gd name="T77" fmla="*/ 25 h 96"/>
                    <a:gd name="T78" fmla="*/ 28 w 72"/>
                    <a:gd name="T79" fmla="*/ 28 h 96"/>
                    <a:gd name="T80" fmla="*/ 8 w 72"/>
                    <a:gd name="T81" fmla="*/ 28 h 96"/>
                    <a:gd name="T82" fmla="*/ 8 w 72"/>
                    <a:gd name="T8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96">
                      <a:moveTo>
                        <a:pt x="68" y="96"/>
                      </a:moveTo>
                      <a:cubicBezTo>
                        <a:pt x="4" y="96"/>
                        <a:pt x="4" y="96"/>
                        <a:pt x="4" y="96"/>
                      </a:cubicBezTo>
                      <a:cubicBezTo>
                        <a:pt x="2" y="96"/>
                        <a:pt x="0" y="94"/>
                        <a:pt x="0" y="92"/>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8"/>
                        <a:pt x="72" y="48"/>
                        <a:pt x="72" y="48"/>
                      </a:cubicBezTo>
                      <a:cubicBezTo>
                        <a:pt x="72" y="50"/>
                        <a:pt x="71" y="51"/>
                        <a:pt x="69" y="52"/>
                      </a:cubicBezTo>
                      <a:cubicBezTo>
                        <a:pt x="67" y="52"/>
                        <a:pt x="65" y="52"/>
                        <a:pt x="64" y="50"/>
                      </a:cubicBezTo>
                      <a:cubicBezTo>
                        <a:pt x="64" y="49"/>
                        <a:pt x="62" y="48"/>
                        <a:pt x="60" y="48"/>
                      </a:cubicBezTo>
                      <a:cubicBezTo>
                        <a:pt x="55" y="48"/>
                        <a:pt x="52" y="52"/>
                        <a:pt x="52" y="56"/>
                      </a:cubicBezTo>
                      <a:cubicBezTo>
                        <a:pt x="52" y="60"/>
                        <a:pt x="55" y="64"/>
                        <a:pt x="60" y="64"/>
                      </a:cubicBezTo>
                      <a:cubicBezTo>
                        <a:pt x="62" y="64"/>
                        <a:pt x="64" y="63"/>
                        <a:pt x="64" y="62"/>
                      </a:cubicBezTo>
                      <a:cubicBezTo>
                        <a:pt x="66" y="60"/>
                        <a:pt x="67" y="60"/>
                        <a:pt x="69" y="60"/>
                      </a:cubicBezTo>
                      <a:cubicBezTo>
                        <a:pt x="71" y="61"/>
                        <a:pt x="72" y="62"/>
                        <a:pt x="72" y="64"/>
                      </a:cubicBezTo>
                      <a:cubicBezTo>
                        <a:pt x="72" y="92"/>
                        <a:pt x="72" y="92"/>
                        <a:pt x="72" y="92"/>
                      </a:cubicBezTo>
                      <a:cubicBezTo>
                        <a:pt x="72" y="94"/>
                        <a:pt x="70" y="96"/>
                        <a:pt x="68" y="96"/>
                      </a:cubicBezTo>
                      <a:close/>
                      <a:moveTo>
                        <a:pt x="8" y="88"/>
                      </a:moveTo>
                      <a:cubicBezTo>
                        <a:pt x="64" y="88"/>
                        <a:pt x="64" y="88"/>
                        <a:pt x="64" y="88"/>
                      </a:cubicBezTo>
                      <a:cubicBezTo>
                        <a:pt x="64" y="71"/>
                        <a:pt x="64" y="71"/>
                        <a:pt x="64" y="71"/>
                      </a:cubicBezTo>
                      <a:cubicBezTo>
                        <a:pt x="62" y="72"/>
                        <a:pt x="61" y="72"/>
                        <a:pt x="60" y="72"/>
                      </a:cubicBezTo>
                      <a:cubicBezTo>
                        <a:pt x="51" y="72"/>
                        <a:pt x="44" y="65"/>
                        <a:pt x="44" y="56"/>
                      </a:cubicBezTo>
                      <a:cubicBezTo>
                        <a:pt x="44" y="47"/>
                        <a:pt x="51" y="40"/>
                        <a:pt x="60" y="40"/>
                      </a:cubicBezTo>
                      <a:cubicBezTo>
                        <a:pt x="61" y="40"/>
                        <a:pt x="62" y="40"/>
                        <a:pt x="64" y="41"/>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lnTo>
                        <a:pt x="8" y="88"/>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82" name="Group 181">
              <a:extLst>
                <a:ext uri="{FF2B5EF4-FFF2-40B4-BE49-F238E27FC236}">
                  <a16:creationId xmlns:a16="http://schemas.microsoft.com/office/drawing/2014/main" id="{F284464B-4128-4F7E-9B76-A5A54B878446}"/>
                </a:ext>
              </a:extLst>
            </p:cNvPr>
            <p:cNvGrpSpPr>
              <a:grpSpLocks noChangeAspect="1"/>
            </p:cNvGrpSpPr>
            <p:nvPr/>
          </p:nvGrpSpPr>
          <p:grpSpPr>
            <a:xfrm>
              <a:off x="6580464" y="4716936"/>
              <a:ext cx="915698" cy="914400"/>
              <a:chOff x="5991358" y="3873106"/>
              <a:chExt cx="1120776" cy="1119188"/>
            </a:xfrm>
          </p:grpSpPr>
          <p:sp>
            <p:nvSpPr>
              <p:cNvPr id="183" name="Freeform 155">
                <a:extLst>
                  <a:ext uri="{FF2B5EF4-FFF2-40B4-BE49-F238E27FC236}">
                    <a16:creationId xmlns:a16="http://schemas.microsoft.com/office/drawing/2014/main" id="{9357A7BD-4759-4377-9C04-22C730571113}"/>
                  </a:ext>
                </a:extLst>
              </p:cNvPr>
              <p:cNvSpPr>
                <a:spLocks noEditPoints="1"/>
              </p:cNvSpPr>
              <p:nvPr/>
            </p:nvSpPr>
            <p:spPr bwMode="auto">
              <a:xfrm>
                <a:off x="5991358" y="3873106"/>
                <a:ext cx="1120776"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56">
                <a:extLst>
                  <a:ext uri="{FF2B5EF4-FFF2-40B4-BE49-F238E27FC236}">
                    <a16:creationId xmlns:a16="http://schemas.microsoft.com/office/drawing/2014/main" id="{403A3F63-5517-4CB3-9728-1A2F078F6B93}"/>
                  </a:ext>
                </a:extLst>
              </p:cNvPr>
              <p:cNvSpPr>
                <a:spLocks/>
              </p:cNvSpPr>
              <p:nvPr/>
            </p:nvSpPr>
            <p:spPr bwMode="auto">
              <a:xfrm>
                <a:off x="6286636" y="4182668"/>
                <a:ext cx="150813" cy="150812"/>
              </a:xfrm>
              <a:custGeom>
                <a:avLst/>
                <a:gdLst>
                  <a:gd name="T0" fmla="*/ 4 w 40"/>
                  <a:gd name="T1" fmla="*/ 40 h 40"/>
                  <a:gd name="T2" fmla="*/ 4 w 40"/>
                  <a:gd name="T3" fmla="*/ 40 h 40"/>
                  <a:gd name="T4" fmla="*/ 0 w 40"/>
                  <a:gd name="T5" fmla="*/ 36 h 40"/>
                  <a:gd name="T6" fmla="*/ 35 w 40"/>
                  <a:gd name="T7" fmla="*/ 1 h 40"/>
                  <a:gd name="T8" fmla="*/ 39 w 40"/>
                  <a:gd name="T9" fmla="*/ 4 h 40"/>
                  <a:gd name="T10" fmla="*/ 36 w 40"/>
                  <a:gd name="T11" fmla="*/ 9 h 40"/>
                  <a:gd name="T12" fmla="*/ 8 w 40"/>
                  <a:gd name="T13" fmla="*/ 37 h 40"/>
                  <a:gd name="T14" fmla="*/ 4 w 4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4" y="40"/>
                    </a:moveTo>
                    <a:cubicBezTo>
                      <a:pt x="4" y="40"/>
                      <a:pt x="4" y="40"/>
                      <a:pt x="4" y="40"/>
                    </a:cubicBezTo>
                    <a:cubicBezTo>
                      <a:pt x="1" y="40"/>
                      <a:pt x="0" y="38"/>
                      <a:pt x="0" y="36"/>
                    </a:cubicBezTo>
                    <a:cubicBezTo>
                      <a:pt x="4" y="18"/>
                      <a:pt x="17" y="4"/>
                      <a:pt x="35" y="1"/>
                    </a:cubicBezTo>
                    <a:cubicBezTo>
                      <a:pt x="37" y="0"/>
                      <a:pt x="39" y="2"/>
                      <a:pt x="39" y="4"/>
                    </a:cubicBezTo>
                    <a:cubicBezTo>
                      <a:pt x="40" y="6"/>
                      <a:pt x="38" y="8"/>
                      <a:pt x="36" y="9"/>
                    </a:cubicBezTo>
                    <a:cubicBezTo>
                      <a:pt x="22" y="12"/>
                      <a:pt x="11" y="23"/>
                      <a:pt x="8" y="37"/>
                    </a:cubicBezTo>
                    <a:cubicBezTo>
                      <a:pt x="8" y="39"/>
                      <a:pt x="6" y="40"/>
                      <a:pt x="4" y="4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57">
                <a:extLst>
                  <a:ext uri="{FF2B5EF4-FFF2-40B4-BE49-F238E27FC236}">
                    <a16:creationId xmlns:a16="http://schemas.microsoft.com/office/drawing/2014/main" id="{2B03932A-A0DF-4E04-92C9-0C9F2DC62055}"/>
                  </a:ext>
                </a:extLst>
              </p:cNvPr>
              <p:cNvSpPr>
                <a:spLocks noEditPoints="1"/>
              </p:cNvSpPr>
              <p:nvPr/>
            </p:nvSpPr>
            <p:spPr bwMode="auto">
              <a:xfrm>
                <a:off x="6226310" y="4122341"/>
                <a:ext cx="454025" cy="454026"/>
              </a:xfrm>
              <a:custGeom>
                <a:avLst/>
                <a:gdLst>
                  <a:gd name="T0" fmla="*/ 120 w 120"/>
                  <a:gd name="T1" fmla="*/ 60 h 120"/>
                  <a:gd name="T2" fmla="*/ 60 w 120"/>
                  <a:gd name="T3" fmla="*/ 0 h 120"/>
                  <a:gd name="T4" fmla="*/ 0 w 120"/>
                  <a:gd name="T5" fmla="*/ 60 h 120"/>
                  <a:gd name="T6" fmla="*/ 60 w 120"/>
                  <a:gd name="T7" fmla="*/ 120 h 120"/>
                  <a:gd name="T8" fmla="*/ 101 w 120"/>
                  <a:gd name="T9" fmla="*/ 103 h 120"/>
                  <a:gd name="T10" fmla="*/ 107 w 120"/>
                  <a:gd name="T11" fmla="*/ 109 h 120"/>
                  <a:gd name="T12" fmla="*/ 112 w 120"/>
                  <a:gd name="T13" fmla="*/ 103 h 120"/>
                  <a:gd name="T14" fmla="*/ 106 w 120"/>
                  <a:gd name="T15" fmla="*/ 97 h 120"/>
                  <a:gd name="T16" fmla="*/ 120 w 120"/>
                  <a:gd name="T17" fmla="*/ 60 h 120"/>
                  <a:gd name="T18" fmla="*/ 60 w 120"/>
                  <a:gd name="T19" fmla="*/ 112 h 120"/>
                  <a:gd name="T20" fmla="*/ 8 w 120"/>
                  <a:gd name="T21" fmla="*/ 60 h 120"/>
                  <a:gd name="T22" fmla="*/ 60 w 120"/>
                  <a:gd name="T23" fmla="*/ 8 h 120"/>
                  <a:gd name="T24" fmla="*/ 112 w 120"/>
                  <a:gd name="T25" fmla="*/ 60 h 120"/>
                  <a:gd name="T26" fmla="*/ 60 w 120"/>
                  <a:gd name="T2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0">
                    <a:moveTo>
                      <a:pt x="120" y="60"/>
                    </a:moveTo>
                    <a:cubicBezTo>
                      <a:pt x="120" y="27"/>
                      <a:pt x="93" y="0"/>
                      <a:pt x="60" y="0"/>
                    </a:cubicBezTo>
                    <a:cubicBezTo>
                      <a:pt x="26" y="0"/>
                      <a:pt x="0" y="27"/>
                      <a:pt x="0" y="60"/>
                    </a:cubicBezTo>
                    <a:cubicBezTo>
                      <a:pt x="0" y="93"/>
                      <a:pt x="26" y="120"/>
                      <a:pt x="60" y="120"/>
                    </a:cubicBezTo>
                    <a:cubicBezTo>
                      <a:pt x="76" y="120"/>
                      <a:pt x="90" y="113"/>
                      <a:pt x="101" y="103"/>
                    </a:cubicBezTo>
                    <a:cubicBezTo>
                      <a:pt x="107" y="109"/>
                      <a:pt x="107" y="109"/>
                      <a:pt x="107" y="109"/>
                    </a:cubicBezTo>
                    <a:cubicBezTo>
                      <a:pt x="112" y="103"/>
                      <a:pt x="112" y="103"/>
                      <a:pt x="112" y="103"/>
                    </a:cubicBezTo>
                    <a:cubicBezTo>
                      <a:pt x="106" y="97"/>
                      <a:pt x="106" y="97"/>
                      <a:pt x="106" y="97"/>
                    </a:cubicBezTo>
                    <a:cubicBezTo>
                      <a:pt x="115" y="87"/>
                      <a:pt x="120" y="74"/>
                      <a:pt x="120" y="60"/>
                    </a:cubicBezTo>
                    <a:close/>
                    <a:moveTo>
                      <a:pt x="60" y="112"/>
                    </a:moveTo>
                    <a:cubicBezTo>
                      <a:pt x="31" y="112"/>
                      <a:pt x="8" y="89"/>
                      <a:pt x="8" y="60"/>
                    </a:cubicBezTo>
                    <a:cubicBezTo>
                      <a:pt x="8" y="31"/>
                      <a:pt x="31" y="8"/>
                      <a:pt x="60" y="8"/>
                    </a:cubicBezTo>
                    <a:cubicBezTo>
                      <a:pt x="88" y="8"/>
                      <a:pt x="112" y="31"/>
                      <a:pt x="112" y="60"/>
                    </a:cubicBezTo>
                    <a:cubicBezTo>
                      <a:pt x="112" y="89"/>
                      <a:pt x="88" y="112"/>
                      <a:pt x="60" y="112"/>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158">
                <a:extLst>
                  <a:ext uri="{FF2B5EF4-FFF2-40B4-BE49-F238E27FC236}">
                    <a16:creationId xmlns:a16="http://schemas.microsoft.com/office/drawing/2014/main" id="{3135CD86-4DA3-425B-960D-E4BCF0C25AB3}"/>
                  </a:ext>
                </a:extLst>
              </p:cNvPr>
              <p:cNvSpPr>
                <a:spLocks noEditPoints="1"/>
              </p:cNvSpPr>
              <p:nvPr/>
            </p:nvSpPr>
            <p:spPr bwMode="auto">
              <a:xfrm>
                <a:off x="6616835" y="4493818"/>
                <a:ext cx="246063" cy="249236"/>
              </a:xfrm>
              <a:custGeom>
                <a:avLst/>
                <a:gdLst>
                  <a:gd name="T0" fmla="*/ 53 w 65"/>
                  <a:gd name="T1" fmla="*/ 66 h 66"/>
                  <a:gd name="T2" fmla="*/ 44 w 65"/>
                  <a:gd name="T3" fmla="*/ 63 h 66"/>
                  <a:gd name="T4" fmla="*/ 4 w 65"/>
                  <a:gd name="T5" fmla="*/ 23 h 66"/>
                  <a:gd name="T6" fmla="*/ 0 w 65"/>
                  <a:gd name="T7" fmla="*/ 14 h 66"/>
                  <a:gd name="T8" fmla="*/ 4 w 65"/>
                  <a:gd name="T9" fmla="*/ 5 h 66"/>
                  <a:gd name="T10" fmla="*/ 21 w 65"/>
                  <a:gd name="T11" fmla="*/ 5 h 66"/>
                  <a:gd name="T12" fmla="*/ 61 w 65"/>
                  <a:gd name="T13" fmla="*/ 45 h 66"/>
                  <a:gd name="T14" fmla="*/ 65 w 65"/>
                  <a:gd name="T15" fmla="*/ 54 h 66"/>
                  <a:gd name="T16" fmla="*/ 61 w 65"/>
                  <a:gd name="T17" fmla="*/ 63 h 66"/>
                  <a:gd name="T18" fmla="*/ 53 w 65"/>
                  <a:gd name="T19" fmla="*/ 66 h 66"/>
                  <a:gd name="T20" fmla="*/ 13 w 65"/>
                  <a:gd name="T21" fmla="*/ 9 h 66"/>
                  <a:gd name="T22" fmla="*/ 9 w 65"/>
                  <a:gd name="T23" fmla="*/ 11 h 66"/>
                  <a:gd name="T24" fmla="*/ 9 w 65"/>
                  <a:gd name="T25" fmla="*/ 17 h 66"/>
                  <a:gd name="T26" fmla="*/ 49 w 65"/>
                  <a:gd name="T27" fmla="*/ 57 h 66"/>
                  <a:gd name="T28" fmla="*/ 56 w 65"/>
                  <a:gd name="T29" fmla="*/ 57 h 66"/>
                  <a:gd name="T30" fmla="*/ 56 w 65"/>
                  <a:gd name="T31" fmla="*/ 51 h 66"/>
                  <a:gd name="T32" fmla="*/ 16 w 65"/>
                  <a:gd name="T33" fmla="*/ 11 h 66"/>
                  <a:gd name="T34" fmla="*/ 13 w 65"/>
                  <a:gd name="T35"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6">
                    <a:moveTo>
                      <a:pt x="53" y="66"/>
                    </a:moveTo>
                    <a:cubicBezTo>
                      <a:pt x="49" y="66"/>
                      <a:pt x="46" y="65"/>
                      <a:pt x="44" y="63"/>
                    </a:cubicBezTo>
                    <a:cubicBezTo>
                      <a:pt x="4" y="23"/>
                      <a:pt x="4" y="23"/>
                      <a:pt x="4" y="23"/>
                    </a:cubicBezTo>
                    <a:cubicBezTo>
                      <a:pt x="1" y="20"/>
                      <a:pt x="0" y="17"/>
                      <a:pt x="0" y="14"/>
                    </a:cubicBezTo>
                    <a:cubicBezTo>
                      <a:pt x="0" y="11"/>
                      <a:pt x="1" y="7"/>
                      <a:pt x="4" y="5"/>
                    </a:cubicBezTo>
                    <a:cubicBezTo>
                      <a:pt x="8" y="0"/>
                      <a:pt x="17" y="0"/>
                      <a:pt x="21" y="5"/>
                    </a:cubicBezTo>
                    <a:cubicBezTo>
                      <a:pt x="61" y="45"/>
                      <a:pt x="61" y="45"/>
                      <a:pt x="61" y="45"/>
                    </a:cubicBezTo>
                    <a:cubicBezTo>
                      <a:pt x="64" y="47"/>
                      <a:pt x="65" y="51"/>
                      <a:pt x="65" y="54"/>
                    </a:cubicBezTo>
                    <a:cubicBezTo>
                      <a:pt x="65" y="57"/>
                      <a:pt x="64" y="60"/>
                      <a:pt x="61" y="63"/>
                    </a:cubicBezTo>
                    <a:cubicBezTo>
                      <a:pt x="59" y="65"/>
                      <a:pt x="56" y="66"/>
                      <a:pt x="53" y="66"/>
                    </a:cubicBezTo>
                    <a:close/>
                    <a:moveTo>
                      <a:pt x="13" y="9"/>
                    </a:moveTo>
                    <a:cubicBezTo>
                      <a:pt x="11" y="9"/>
                      <a:pt x="10" y="10"/>
                      <a:pt x="9" y="11"/>
                    </a:cubicBezTo>
                    <a:cubicBezTo>
                      <a:pt x="8" y="12"/>
                      <a:pt x="8" y="15"/>
                      <a:pt x="9" y="17"/>
                    </a:cubicBezTo>
                    <a:cubicBezTo>
                      <a:pt x="49" y="57"/>
                      <a:pt x="49" y="57"/>
                      <a:pt x="49" y="57"/>
                    </a:cubicBezTo>
                    <a:cubicBezTo>
                      <a:pt x="51" y="59"/>
                      <a:pt x="54" y="59"/>
                      <a:pt x="56" y="57"/>
                    </a:cubicBezTo>
                    <a:cubicBezTo>
                      <a:pt x="57" y="55"/>
                      <a:pt x="57" y="52"/>
                      <a:pt x="56" y="51"/>
                    </a:cubicBezTo>
                    <a:cubicBezTo>
                      <a:pt x="16" y="11"/>
                      <a:pt x="16" y="11"/>
                      <a:pt x="16" y="11"/>
                    </a:cubicBezTo>
                    <a:cubicBezTo>
                      <a:pt x="15" y="10"/>
                      <a:pt x="14" y="9"/>
                      <a:pt x="13" y="9"/>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61" name="Oval 260">
            <a:extLst>
              <a:ext uri="{FF2B5EF4-FFF2-40B4-BE49-F238E27FC236}">
                <a16:creationId xmlns:a16="http://schemas.microsoft.com/office/drawing/2014/main" id="{2DD30D1E-2215-49E0-B819-1D6C226124EC}"/>
              </a:ext>
            </a:extLst>
          </p:cNvPr>
          <p:cNvSpPr/>
          <p:nvPr/>
        </p:nvSpPr>
        <p:spPr>
          <a:xfrm>
            <a:off x="4475779" y="2887378"/>
            <a:ext cx="2757948" cy="2668988"/>
          </a:xfrm>
          <a:prstGeom prst="ellipse">
            <a:avLst/>
          </a:prstGeom>
          <a:no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Oval 262">
            <a:extLst>
              <a:ext uri="{FF2B5EF4-FFF2-40B4-BE49-F238E27FC236}">
                <a16:creationId xmlns:a16="http://schemas.microsoft.com/office/drawing/2014/main" id="{39F37471-D48F-46C8-BBB5-9A7F206AF843}"/>
              </a:ext>
            </a:extLst>
          </p:cNvPr>
          <p:cNvSpPr/>
          <p:nvPr/>
        </p:nvSpPr>
        <p:spPr>
          <a:xfrm>
            <a:off x="4591867" y="2979979"/>
            <a:ext cx="2540136" cy="2492807"/>
          </a:xfrm>
          <a:prstGeom prst="ellipse">
            <a:avLst/>
          </a:prstGeom>
          <a:no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64" name="Picture 263">
            <a:extLst>
              <a:ext uri="{FF2B5EF4-FFF2-40B4-BE49-F238E27FC236}">
                <a16:creationId xmlns:a16="http://schemas.microsoft.com/office/drawing/2014/main" id="{01D78F8F-7358-4EA9-B8D3-83F020E43A12}"/>
              </a:ext>
            </a:extLst>
          </p:cNvPr>
          <p:cNvPicPr>
            <a:picLocks noChangeAspect="1"/>
          </p:cNvPicPr>
          <p:nvPr/>
        </p:nvPicPr>
        <p:blipFill rotWithShape="1">
          <a:blip r:embed="rId3">
            <a:extLst>
              <a:ext uri="{28A0092B-C50C-407E-A947-70E740481C1C}">
                <a14:useLocalDpi xmlns:a14="http://schemas.microsoft.com/office/drawing/2010/main" val="0"/>
              </a:ext>
            </a:extLst>
          </a:blip>
          <a:srcRect l="45634" t="10077" r="15056" b="65816"/>
          <a:stretch/>
        </p:blipFill>
        <p:spPr>
          <a:xfrm>
            <a:off x="2949567" y="3112853"/>
            <a:ext cx="5436704" cy="1878495"/>
          </a:xfrm>
          <a:prstGeom prst="rect">
            <a:avLst/>
          </a:prstGeom>
        </p:spPr>
      </p:pic>
      <p:sp>
        <p:nvSpPr>
          <p:cNvPr id="265" name="Text Box 5">
            <a:extLst>
              <a:ext uri="{FF2B5EF4-FFF2-40B4-BE49-F238E27FC236}">
                <a16:creationId xmlns:a16="http://schemas.microsoft.com/office/drawing/2014/main" id="{429A97BB-BA58-4C81-BB43-BE28CC6B9675}"/>
              </a:ext>
            </a:extLst>
          </p:cNvPr>
          <p:cNvSpPr txBox="1">
            <a:spLocks noChangeArrowheads="1"/>
          </p:cNvSpPr>
          <p:nvPr/>
        </p:nvSpPr>
        <p:spPr bwMode="auto">
          <a:xfrm>
            <a:off x="1027730" y="4271315"/>
            <a:ext cx="2073348" cy="1074636"/>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Manages</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 oversight </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and performs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audits </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of supplier's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systems</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processes</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and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products</a:t>
            </a:r>
          </a:p>
        </p:txBody>
      </p:sp>
      <p:sp>
        <p:nvSpPr>
          <p:cNvPr id="266" name="Text Box 5">
            <a:extLst>
              <a:ext uri="{FF2B5EF4-FFF2-40B4-BE49-F238E27FC236}">
                <a16:creationId xmlns:a16="http://schemas.microsoft.com/office/drawing/2014/main" id="{09E03694-D6E8-462B-B29B-E87A87C71FBE}"/>
              </a:ext>
            </a:extLst>
          </p:cNvPr>
          <p:cNvSpPr txBox="1">
            <a:spLocks noChangeArrowheads="1"/>
          </p:cNvSpPr>
          <p:nvPr/>
        </p:nvSpPr>
        <p:spPr bwMode="auto">
          <a:xfrm>
            <a:off x="2377194" y="1747213"/>
            <a:ext cx="2148047" cy="980349"/>
          </a:xfrm>
          <a:prstGeom prst="rect">
            <a:avLst/>
          </a:prstGeom>
          <a:noFill/>
          <a:ln w="9525">
            <a:noFill/>
            <a:miter lim="800000"/>
            <a:headEnd/>
            <a:tailEnd/>
          </a:ln>
        </p:spPr>
        <p:txBody>
          <a:bodyPr lIns="0" tIns="0" rIns="0" bIns="0" anchor="t">
            <a:noAutofit/>
          </a:bodyPr>
          <a:lstStyle/>
          <a:p>
            <a:pPr marL="320040" lvl="1">
              <a:lnSpc>
                <a:spcPct val="150000"/>
              </a:lnSpc>
              <a:spcBef>
                <a:spcPts val="600"/>
              </a:spcBef>
              <a:buClr>
                <a:prstClr val="black"/>
              </a:buClr>
              <a:defRPr/>
            </a:pP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Inspects</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or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verifies</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products for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compliance</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with </a:t>
            </a:r>
            <a:r>
              <a:rPr lang="en-GB" sz="1000" b="1">
                <a:solidFill>
                  <a:prstClr val="black">
                    <a:lumMod val="75000"/>
                    <a:lumOff val="25000"/>
                  </a:prstClr>
                </a:solidFill>
                <a:latin typeface="Arial" panose="020B0604020202020204"/>
              </a:rPr>
              <a:t>applicable</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t>
            </a: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requirements</a:t>
            </a:r>
            <a:endPar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endParaRPr>
          </a:p>
        </p:txBody>
      </p:sp>
      <p:grpSp>
        <p:nvGrpSpPr>
          <p:cNvPr id="268" name="Group 267">
            <a:extLst>
              <a:ext uri="{FF2B5EF4-FFF2-40B4-BE49-F238E27FC236}">
                <a16:creationId xmlns:a16="http://schemas.microsoft.com/office/drawing/2014/main" id="{7B87519B-58D3-4B0B-AE1D-36FF31FE76C3}"/>
              </a:ext>
            </a:extLst>
          </p:cNvPr>
          <p:cNvGrpSpPr>
            <a:grpSpLocks noChangeAspect="1"/>
          </p:cNvGrpSpPr>
          <p:nvPr/>
        </p:nvGrpSpPr>
        <p:grpSpPr>
          <a:xfrm>
            <a:off x="3180094" y="4270672"/>
            <a:ext cx="915697" cy="914400"/>
            <a:chOff x="2060575" y="4279900"/>
            <a:chExt cx="1120775" cy="1119188"/>
          </a:xfrm>
        </p:grpSpPr>
        <p:sp>
          <p:nvSpPr>
            <p:cNvPr id="269" name="Freeform 18">
              <a:extLst>
                <a:ext uri="{FF2B5EF4-FFF2-40B4-BE49-F238E27FC236}">
                  <a16:creationId xmlns:a16="http://schemas.microsoft.com/office/drawing/2014/main" id="{E103CEED-B567-427C-AEBB-DC148A3CD440}"/>
                </a:ext>
              </a:extLst>
            </p:cNvPr>
            <p:cNvSpPr>
              <a:spLocks noEditPoints="1"/>
            </p:cNvSpPr>
            <p:nvPr/>
          </p:nvSpPr>
          <p:spPr bwMode="auto">
            <a:xfrm>
              <a:off x="2060575" y="4279900"/>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54">
              <a:extLst>
                <a:ext uri="{FF2B5EF4-FFF2-40B4-BE49-F238E27FC236}">
                  <a16:creationId xmlns:a16="http://schemas.microsoft.com/office/drawing/2014/main" id="{8A0527CD-31C1-4C21-9AD9-C065EAD4813A}"/>
                </a:ext>
              </a:extLst>
            </p:cNvPr>
            <p:cNvSpPr>
              <a:spLocks/>
            </p:cNvSpPr>
            <p:nvPr/>
          </p:nvSpPr>
          <p:spPr bwMode="auto">
            <a:xfrm>
              <a:off x="2275450" y="4684712"/>
              <a:ext cx="703577" cy="484188"/>
            </a:xfrm>
            <a:custGeom>
              <a:avLst/>
              <a:gdLst>
                <a:gd name="connsiteX0" fmla="*/ 413775 w 703577"/>
                <a:gd name="connsiteY0" fmla="*/ 301625 h 484188"/>
                <a:gd name="connsiteX1" fmla="*/ 459813 w 703577"/>
                <a:gd name="connsiteY1" fmla="*/ 301625 h 484188"/>
                <a:gd name="connsiteX2" fmla="*/ 459813 w 703577"/>
                <a:gd name="connsiteY2" fmla="*/ 333375 h 484188"/>
                <a:gd name="connsiteX3" fmla="*/ 413775 w 703577"/>
                <a:gd name="connsiteY3" fmla="*/ 333375 h 484188"/>
                <a:gd name="connsiteX4" fmla="*/ 114414 w 703577"/>
                <a:gd name="connsiteY4" fmla="*/ 158750 h 484188"/>
                <a:gd name="connsiteX5" fmla="*/ 140954 w 703577"/>
                <a:gd name="connsiteY5" fmla="*/ 170103 h 484188"/>
                <a:gd name="connsiteX6" fmla="*/ 121997 w 703577"/>
                <a:gd name="connsiteY6" fmla="*/ 211729 h 484188"/>
                <a:gd name="connsiteX7" fmla="*/ 87874 w 703577"/>
                <a:gd name="connsiteY7" fmla="*/ 211729 h 484188"/>
                <a:gd name="connsiteX8" fmla="*/ 72708 w 703577"/>
                <a:gd name="connsiteY8" fmla="*/ 219297 h 484188"/>
                <a:gd name="connsiteX9" fmla="*/ 31002 w 703577"/>
                <a:gd name="connsiteY9" fmla="*/ 310117 h 484188"/>
                <a:gd name="connsiteX10" fmla="*/ 38585 w 703577"/>
                <a:gd name="connsiteY10" fmla="*/ 329038 h 484188"/>
                <a:gd name="connsiteX11" fmla="*/ 163702 w 703577"/>
                <a:gd name="connsiteY11" fmla="*/ 385800 h 484188"/>
                <a:gd name="connsiteX12" fmla="*/ 243322 w 703577"/>
                <a:gd name="connsiteY12" fmla="*/ 192808 h 484188"/>
                <a:gd name="connsiteX13" fmla="*/ 285028 w 703577"/>
                <a:gd name="connsiteY13" fmla="*/ 166319 h 484188"/>
                <a:gd name="connsiteX14" fmla="*/ 656588 w 703577"/>
                <a:gd name="connsiteY14" fmla="*/ 166319 h 484188"/>
                <a:gd name="connsiteX15" fmla="*/ 694502 w 703577"/>
                <a:gd name="connsiteY15" fmla="*/ 185239 h 484188"/>
                <a:gd name="connsiteX16" fmla="*/ 698293 w 703577"/>
                <a:gd name="connsiteY16" fmla="*/ 226865 h 484188"/>
                <a:gd name="connsiteX17" fmla="*/ 603508 w 703577"/>
                <a:gd name="connsiteY17" fmla="*/ 453915 h 484188"/>
                <a:gd name="connsiteX18" fmla="*/ 561802 w 703577"/>
                <a:gd name="connsiteY18" fmla="*/ 484188 h 484188"/>
                <a:gd name="connsiteX19" fmla="*/ 171285 w 703577"/>
                <a:gd name="connsiteY19" fmla="*/ 484188 h 484188"/>
                <a:gd name="connsiteX20" fmla="*/ 31002 w 703577"/>
                <a:gd name="connsiteY20" fmla="*/ 419857 h 484188"/>
                <a:gd name="connsiteX21" fmla="*/ 42376 w 703577"/>
                <a:gd name="connsiteY21" fmla="*/ 393368 h 484188"/>
                <a:gd name="connsiteX22" fmla="*/ 175077 w 703577"/>
                <a:gd name="connsiteY22" fmla="*/ 453915 h 484188"/>
                <a:gd name="connsiteX23" fmla="*/ 561802 w 703577"/>
                <a:gd name="connsiteY23" fmla="*/ 453915 h 484188"/>
                <a:gd name="connsiteX24" fmla="*/ 576968 w 703577"/>
                <a:gd name="connsiteY24" fmla="*/ 442562 h 484188"/>
                <a:gd name="connsiteX25" fmla="*/ 671753 w 703577"/>
                <a:gd name="connsiteY25" fmla="*/ 215513 h 484188"/>
                <a:gd name="connsiteX26" fmla="*/ 671753 w 703577"/>
                <a:gd name="connsiteY26" fmla="*/ 200376 h 484188"/>
                <a:gd name="connsiteX27" fmla="*/ 656588 w 703577"/>
                <a:gd name="connsiteY27" fmla="*/ 196592 h 484188"/>
                <a:gd name="connsiteX28" fmla="*/ 285028 w 703577"/>
                <a:gd name="connsiteY28" fmla="*/ 196592 h 484188"/>
                <a:gd name="connsiteX29" fmla="*/ 269862 w 703577"/>
                <a:gd name="connsiteY29" fmla="*/ 204160 h 484188"/>
                <a:gd name="connsiteX30" fmla="*/ 182659 w 703577"/>
                <a:gd name="connsiteY30" fmla="*/ 427426 h 484188"/>
                <a:gd name="connsiteX31" fmla="*/ 27211 w 703577"/>
                <a:gd name="connsiteY31" fmla="*/ 359311 h 484188"/>
                <a:gd name="connsiteX32" fmla="*/ 4462 w 703577"/>
                <a:gd name="connsiteY32" fmla="*/ 298764 h 484188"/>
                <a:gd name="connsiteX33" fmla="*/ 46168 w 703577"/>
                <a:gd name="connsiteY33" fmla="*/ 207944 h 484188"/>
                <a:gd name="connsiteX34" fmla="*/ 87874 w 703577"/>
                <a:gd name="connsiteY34" fmla="*/ 181455 h 484188"/>
                <a:gd name="connsiteX35" fmla="*/ 103039 w 703577"/>
                <a:gd name="connsiteY35" fmla="*/ 181455 h 484188"/>
                <a:gd name="connsiteX36" fmla="*/ 114414 w 703577"/>
                <a:gd name="connsiteY36" fmla="*/ 158750 h 484188"/>
                <a:gd name="connsiteX37" fmla="*/ 307095 w 703577"/>
                <a:gd name="connsiteY37" fmla="*/ 0 h 484188"/>
                <a:gd name="connsiteX38" fmla="*/ 337575 w 703577"/>
                <a:gd name="connsiteY38" fmla="*/ 0 h 484188"/>
                <a:gd name="connsiteX39" fmla="*/ 337575 w 703577"/>
                <a:gd name="connsiteY39" fmla="*/ 48826 h 484188"/>
                <a:gd name="connsiteX40" fmla="*/ 326145 w 703577"/>
                <a:gd name="connsiteY40" fmla="*/ 108919 h 484188"/>
                <a:gd name="connsiteX41" fmla="*/ 280425 w 703577"/>
                <a:gd name="connsiteY41" fmla="*/ 153988 h 484188"/>
                <a:gd name="connsiteX42" fmla="*/ 261375 w 703577"/>
                <a:gd name="connsiteY42" fmla="*/ 131453 h 484188"/>
                <a:gd name="connsiteX43" fmla="*/ 299475 w 703577"/>
                <a:gd name="connsiteY43" fmla="*/ 90140 h 484188"/>
                <a:gd name="connsiteX44" fmla="*/ 307095 w 703577"/>
                <a:gd name="connsiteY44" fmla="*/ 48826 h 484188"/>
                <a:gd name="connsiteX45" fmla="*/ 307095 w 703577"/>
                <a:gd name="connsiteY45" fmla="*/ 0 h 484188"/>
                <a:gd name="connsiteX46" fmla="*/ 80400 w 703577"/>
                <a:gd name="connsiteY46" fmla="*/ 0 h 484188"/>
                <a:gd name="connsiteX47" fmla="*/ 110739 w 703577"/>
                <a:gd name="connsiteY47" fmla="*/ 0 h 484188"/>
                <a:gd name="connsiteX48" fmla="*/ 110739 w 703577"/>
                <a:gd name="connsiteY48" fmla="*/ 49014 h 484188"/>
                <a:gd name="connsiteX49" fmla="*/ 125908 w 703577"/>
                <a:gd name="connsiteY49" fmla="*/ 94258 h 484188"/>
                <a:gd name="connsiteX50" fmla="*/ 171417 w 703577"/>
                <a:gd name="connsiteY50" fmla="*/ 143272 h 484188"/>
                <a:gd name="connsiteX51" fmla="*/ 190379 w 703577"/>
                <a:gd name="connsiteY51" fmla="*/ 150813 h 484188"/>
                <a:gd name="connsiteX52" fmla="*/ 216925 w 703577"/>
                <a:gd name="connsiteY52" fmla="*/ 150813 h 484188"/>
                <a:gd name="connsiteX53" fmla="*/ 216925 w 703577"/>
                <a:gd name="connsiteY53" fmla="*/ 180975 h 484188"/>
                <a:gd name="connsiteX54" fmla="*/ 190379 w 703577"/>
                <a:gd name="connsiteY54" fmla="*/ 180975 h 484188"/>
                <a:gd name="connsiteX55" fmla="*/ 152455 w 703577"/>
                <a:gd name="connsiteY55" fmla="*/ 165894 h 484188"/>
                <a:gd name="connsiteX56" fmla="*/ 99362 w 703577"/>
                <a:gd name="connsiteY56" fmla="*/ 113110 h 484188"/>
                <a:gd name="connsiteX57" fmla="*/ 80400 w 703577"/>
                <a:gd name="connsiteY57" fmla="*/ 49014 h 484188"/>
                <a:gd name="connsiteX58" fmla="*/ 80400 w 703577"/>
                <a:gd name="connsiteY58"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03577" h="484188">
                  <a:moveTo>
                    <a:pt x="413775" y="301625"/>
                  </a:moveTo>
                  <a:lnTo>
                    <a:pt x="459813" y="301625"/>
                  </a:lnTo>
                  <a:lnTo>
                    <a:pt x="459813" y="333375"/>
                  </a:lnTo>
                  <a:lnTo>
                    <a:pt x="413775" y="333375"/>
                  </a:lnTo>
                  <a:close/>
                  <a:moveTo>
                    <a:pt x="114414" y="158750"/>
                  </a:moveTo>
                  <a:cubicBezTo>
                    <a:pt x="140954" y="170103"/>
                    <a:pt x="140954" y="170103"/>
                    <a:pt x="140954" y="170103"/>
                  </a:cubicBezTo>
                  <a:cubicBezTo>
                    <a:pt x="121997" y="211729"/>
                    <a:pt x="121997" y="211729"/>
                    <a:pt x="121997" y="211729"/>
                  </a:cubicBezTo>
                  <a:cubicBezTo>
                    <a:pt x="87874" y="211729"/>
                    <a:pt x="87874" y="211729"/>
                    <a:pt x="87874" y="211729"/>
                  </a:cubicBezTo>
                  <a:cubicBezTo>
                    <a:pt x="80291" y="211729"/>
                    <a:pt x="76499" y="215513"/>
                    <a:pt x="72708" y="219297"/>
                  </a:cubicBezTo>
                  <a:cubicBezTo>
                    <a:pt x="31002" y="310117"/>
                    <a:pt x="31002" y="310117"/>
                    <a:pt x="31002" y="310117"/>
                  </a:cubicBezTo>
                  <a:cubicBezTo>
                    <a:pt x="27211" y="317685"/>
                    <a:pt x="31002" y="325253"/>
                    <a:pt x="38585" y="329038"/>
                  </a:cubicBezTo>
                  <a:cubicBezTo>
                    <a:pt x="163702" y="385800"/>
                    <a:pt x="163702" y="385800"/>
                    <a:pt x="163702" y="385800"/>
                  </a:cubicBezTo>
                  <a:cubicBezTo>
                    <a:pt x="243322" y="192808"/>
                    <a:pt x="243322" y="192808"/>
                    <a:pt x="243322" y="192808"/>
                  </a:cubicBezTo>
                  <a:cubicBezTo>
                    <a:pt x="247114" y="177671"/>
                    <a:pt x="266071" y="166319"/>
                    <a:pt x="285028" y="166319"/>
                  </a:cubicBezTo>
                  <a:cubicBezTo>
                    <a:pt x="656588" y="166319"/>
                    <a:pt x="656588" y="166319"/>
                    <a:pt x="656588" y="166319"/>
                  </a:cubicBezTo>
                  <a:cubicBezTo>
                    <a:pt x="671753" y="166319"/>
                    <a:pt x="686919" y="173887"/>
                    <a:pt x="694502" y="185239"/>
                  </a:cubicBezTo>
                  <a:cubicBezTo>
                    <a:pt x="705876" y="196592"/>
                    <a:pt x="705876" y="215513"/>
                    <a:pt x="698293" y="226865"/>
                  </a:cubicBezTo>
                  <a:cubicBezTo>
                    <a:pt x="603508" y="453915"/>
                    <a:pt x="603508" y="453915"/>
                    <a:pt x="603508" y="453915"/>
                  </a:cubicBezTo>
                  <a:cubicBezTo>
                    <a:pt x="595925" y="472836"/>
                    <a:pt x="580759" y="484188"/>
                    <a:pt x="561802" y="484188"/>
                  </a:cubicBezTo>
                  <a:cubicBezTo>
                    <a:pt x="171285" y="484188"/>
                    <a:pt x="171285" y="484188"/>
                    <a:pt x="171285" y="484188"/>
                  </a:cubicBezTo>
                  <a:cubicBezTo>
                    <a:pt x="31002" y="419857"/>
                    <a:pt x="31002" y="419857"/>
                    <a:pt x="31002" y="419857"/>
                  </a:cubicBezTo>
                  <a:cubicBezTo>
                    <a:pt x="42376" y="393368"/>
                    <a:pt x="42376" y="393368"/>
                    <a:pt x="42376" y="393368"/>
                  </a:cubicBezTo>
                  <a:cubicBezTo>
                    <a:pt x="175077" y="453915"/>
                    <a:pt x="175077" y="453915"/>
                    <a:pt x="175077" y="453915"/>
                  </a:cubicBezTo>
                  <a:cubicBezTo>
                    <a:pt x="561802" y="453915"/>
                    <a:pt x="561802" y="453915"/>
                    <a:pt x="561802" y="453915"/>
                  </a:cubicBezTo>
                  <a:cubicBezTo>
                    <a:pt x="569385" y="453915"/>
                    <a:pt x="573176" y="450131"/>
                    <a:pt x="576968" y="442562"/>
                  </a:cubicBezTo>
                  <a:cubicBezTo>
                    <a:pt x="671753" y="215513"/>
                    <a:pt x="671753" y="215513"/>
                    <a:pt x="671753" y="215513"/>
                  </a:cubicBezTo>
                  <a:cubicBezTo>
                    <a:pt x="675545" y="211729"/>
                    <a:pt x="671753" y="207944"/>
                    <a:pt x="671753" y="200376"/>
                  </a:cubicBezTo>
                  <a:cubicBezTo>
                    <a:pt x="667962" y="196592"/>
                    <a:pt x="664170" y="196592"/>
                    <a:pt x="656588" y="196592"/>
                  </a:cubicBezTo>
                  <a:cubicBezTo>
                    <a:pt x="285028" y="196592"/>
                    <a:pt x="285028" y="196592"/>
                    <a:pt x="285028" y="196592"/>
                  </a:cubicBezTo>
                  <a:cubicBezTo>
                    <a:pt x="277445" y="196592"/>
                    <a:pt x="273654" y="200376"/>
                    <a:pt x="269862" y="204160"/>
                  </a:cubicBezTo>
                  <a:cubicBezTo>
                    <a:pt x="182659" y="427426"/>
                    <a:pt x="182659" y="427426"/>
                    <a:pt x="182659" y="427426"/>
                  </a:cubicBezTo>
                  <a:cubicBezTo>
                    <a:pt x="27211" y="359311"/>
                    <a:pt x="27211" y="359311"/>
                    <a:pt x="27211" y="359311"/>
                  </a:cubicBezTo>
                  <a:cubicBezTo>
                    <a:pt x="4462" y="347958"/>
                    <a:pt x="-6912" y="321469"/>
                    <a:pt x="4462" y="298764"/>
                  </a:cubicBezTo>
                  <a:cubicBezTo>
                    <a:pt x="46168" y="207944"/>
                    <a:pt x="46168" y="207944"/>
                    <a:pt x="46168" y="207944"/>
                  </a:cubicBezTo>
                  <a:cubicBezTo>
                    <a:pt x="53751" y="189024"/>
                    <a:pt x="68916" y="181455"/>
                    <a:pt x="87874" y="181455"/>
                  </a:cubicBezTo>
                  <a:cubicBezTo>
                    <a:pt x="103039" y="181455"/>
                    <a:pt x="103039" y="181455"/>
                    <a:pt x="103039" y="181455"/>
                  </a:cubicBezTo>
                  <a:cubicBezTo>
                    <a:pt x="114414" y="158750"/>
                    <a:pt x="114414" y="158750"/>
                    <a:pt x="114414" y="158750"/>
                  </a:cubicBezTo>
                  <a:close/>
                  <a:moveTo>
                    <a:pt x="307095" y="0"/>
                  </a:moveTo>
                  <a:cubicBezTo>
                    <a:pt x="337575" y="0"/>
                    <a:pt x="337575" y="0"/>
                    <a:pt x="337575" y="0"/>
                  </a:cubicBezTo>
                  <a:cubicBezTo>
                    <a:pt x="337575" y="48826"/>
                    <a:pt x="337575" y="48826"/>
                    <a:pt x="337575" y="48826"/>
                  </a:cubicBezTo>
                  <a:cubicBezTo>
                    <a:pt x="337575" y="63849"/>
                    <a:pt x="333765" y="93895"/>
                    <a:pt x="326145" y="108919"/>
                  </a:cubicBezTo>
                  <a:cubicBezTo>
                    <a:pt x="318525" y="120186"/>
                    <a:pt x="288045" y="146477"/>
                    <a:pt x="280425" y="153988"/>
                  </a:cubicBezTo>
                  <a:cubicBezTo>
                    <a:pt x="261375" y="131453"/>
                    <a:pt x="261375" y="131453"/>
                    <a:pt x="261375" y="131453"/>
                  </a:cubicBezTo>
                  <a:cubicBezTo>
                    <a:pt x="272805" y="116430"/>
                    <a:pt x="295665" y="97651"/>
                    <a:pt x="299475" y="90140"/>
                  </a:cubicBezTo>
                  <a:cubicBezTo>
                    <a:pt x="303285" y="86384"/>
                    <a:pt x="307095" y="63849"/>
                    <a:pt x="307095" y="48826"/>
                  </a:cubicBezTo>
                  <a:cubicBezTo>
                    <a:pt x="307095" y="0"/>
                    <a:pt x="307095" y="0"/>
                    <a:pt x="307095" y="0"/>
                  </a:cubicBezTo>
                  <a:close/>
                  <a:moveTo>
                    <a:pt x="80400" y="0"/>
                  </a:moveTo>
                  <a:cubicBezTo>
                    <a:pt x="110739" y="0"/>
                    <a:pt x="110739" y="0"/>
                    <a:pt x="110739" y="0"/>
                  </a:cubicBezTo>
                  <a:cubicBezTo>
                    <a:pt x="110739" y="49014"/>
                    <a:pt x="110739" y="49014"/>
                    <a:pt x="110739" y="49014"/>
                  </a:cubicBezTo>
                  <a:cubicBezTo>
                    <a:pt x="110739" y="60325"/>
                    <a:pt x="118324" y="86717"/>
                    <a:pt x="125908" y="94258"/>
                  </a:cubicBezTo>
                  <a:cubicBezTo>
                    <a:pt x="125908" y="98028"/>
                    <a:pt x="141078" y="113110"/>
                    <a:pt x="171417" y="143272"/>
                  </a:cubicBezTo>
                  <a:cubicBezTo>
                    <a:pt x="175209" y="147042"/>
                    <a:pt x="182794" y="150813"/>
                    <a:pt x="190379" y="150813"/>
                  </a:cubicBezTo>
                  <a:cubicBezTo>
                    <a:pt x="216925" y="150813"/>
                    <a:pt x="216925" y="150813"/>
                    <a:pt x="216925" y="150813"/>
                  </a:cubicBezTo>
                  <a:lnTo>
                    <a:pt x="216925" y="180975"/>
                  </a:lnTo>
                  <a:cubicBezTo>
                    <a:pt x="190379" y="180975"/>
                    <a:pt x="190379" y="180975"/>
                    <a:pt x="190379" y="180975"/>
                  </a:cubicBezTo>
                  <a:cubicBezTo>
                    <a:pt x="175209" y="180975"/>
                    <a:pt x="160040" y="173435"/>
                    <a:pt x="152455" y="165894"/>
                  </a:cubicBezTo>
                  <a:cubicBezTo>
                    <a:pt x="106947" y="120650"/>
                    <a:pt x="99362" y="113110"/>
                    <a:pt x="99362" y="113110"/>
                  </a:cubicBezTo>
                  <a:cubicBezTo>
                    <a:pt x="91777" y="98028"/>
                    <a:pt x="80400" y="64096"/>
                    <a:pt x="80400" y="49014"/>
                  </a:cubicBezTo>
                  <a:cubicBezTo>
                    <a:pt x="80400" y="0"/>
                    <a:pt x="80400" y="0"/>
                    <a:pt x="80400"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61">
              <a:extLst>
                <a:ext uri="{FF2B5EF4-FFF2-40B4-BE49-F238E27FC236}">
                  <a16:creationId xmlns:a16="http://schemas.microsoft.com/office/drawing/2014/main" id="{C9D6E6BA-CA9F-407C-9E66-2C30F9DAB79F}"/>
                </a:ext>
              </a:extLst>
            </p:cNvPr>
            <p:cNvSpPr>
              <a:spLocks/>
            </p:cNvSpPr>
            <p:nvPr/>
          </p:nvSpPr>
          <p:spPr bwMode="auto">
            <a:xfrm>
              <a:off x="2325688" y="4471988"/>
              <a:ext cx="303213" cy="212725"/>
            </a:xfrm>
            <a:custGeom>
              <a:avLst/>
              <a:gdLst>
                <a:gd name="connsiteX0" fmla="*/ 83383 w 303213"/>
                <a:gd name="connsiteY0" fmla="*/ 19050 h 212725"/>
                <a:gd name="connsiteX1" fmla="*/ 102334 w 303213"/>
                <a:gd name="connsiteY1" fmla="*/ 45633 h 212725"/>
                <a:gd name="connsiteX2" fmla="*/ 45482 w 303213"/>
                <a:gd name="connsiteY2" fmla="*/ 125382 h 212725"/>
                <a:gd name="connsiteX3" fmla="*/ 45482 w 303213"/>
                <a:gd name="connsiteY3" fmla="*/ 151964 h 212725"/>
                <a:gd name="connsiteX4" fmla="*/ 30321 w 303213"/>
                <a:gd name="connsiteY4" fmla="*/ 163357 h 212725"/>
                <a:gd name="connsiteX5" fmla="*/ 30321 w 303213"/>
                <a:gd name="connsiteY5" fmla="*/ 182345 h 212725"/>
                <a:gd name="connsiteX6" fmla="*/ 272892 w 303213"/>
                <a:gd name="connsiteY6" fmla="*/ 182345 h 212725"/>
                <a:gd name="connsiteX7" fmla="*/ 272892 w 303213"/>
                <a:gd name="connsiteY7" fmla="*/ 163357 h 212725"/>
                <a:gd name="connsiteX8" fmla="*/ 257731 w 303213"/>
                <a:gd name="connsiteY8" fmla="*/ 151964 h 212725"/>
                <a:gd name="connsiteX9" fmla="*/ 257731 w 303213"/>
                <a:gd name="connsiteY9" fmla="*/ 125382 h 212725"/>
                <a:gd name="connsiteX10" fmla="*/ 204669 w 303213"/>
                <a:gd name="connsiteY10" fmla="*/ 45633 h 212725"/>
                <a:gd name="connsiteX11" fmla="*/ 223620 w 303213"/>
                <a:gd name="connsiteY11" fmla="*/ 19050 h 212725"/>
                <a:gd name="connsiteX12" fmla="*/ 288052 w 303213"/>
                <a:gd name="connsiteY12" fmla="*/ 125382 h 212725"/>
                <a:gd name="connsiteX13" fmla="*/ 288052 w 303213"/>
                <a:gd name="connsiteY13" fmla="*/ 136774 h 212725"/>
                <a:gd name="connsiteX14" fmla="*/ 303213 w 303213"/>
                <a:gd name="connsiteY14" fmla="*/ 144369 h 212725"/>
                <a:gd name="connsiteX15" fmla="*/ 303213 w 303213"/>
                <a:gd name="connsiteY15" fmla="*/ 212725 h 212725"/>
                <a:gd name="connsiteX16" fmla="*/ 0 w 303213"/>
                <a:gd name="connsiteY16" fmla="*/ 212725 h 212725"/>
                <a:gd name="connsiteX17" fmla="*/ 0 w 303213"/>
                <a:gd name="connsiteY17" fmla="*/ 144369 h 212725"/>
                <a:gd name="connsiteX18" fmla="*/ 15161 w 303213"/>
                <a:gd name="connsiteY18" fmla="*/ 136774 h 212725"/>
                <a:gd name="connsiteX19" fmla="*/ 15161 w 303213"/>
                <a:gd name="connsiteY19" fmla="*/ 125382 h 212725"/>
                <a:gd name="connsiteX20" fmla="*/ 83383 w 303213"/>
                <a:gd name="connsiteY20" fmla="*/ 19050 h 212725"/>
                <a:gd name="connsiteX21" fmla="*/ 106362 w 303213"/>
                <a:gd name="connsiteY21" fmla="*/ 0 h 212725"/>
                <a:gd name="connsiteX22" fmla="*/ 196850 w 303213"/>
                <a:gd name="connsiteY22" fmla="*/ 0 h 212725"/>
                <a:gd name="connsiteX23" fmla="*/ 196850 w 303213"/>
                <a:gd name="connsiteY23" fmla="*/ 106363 h 212725"/>
                <a:gd name="connsiteX24" fmla="*/ 166687 w 303213"/>
                <a:gd name="connsiteY24" fmla="*/ 106363 h 212725"/>
                <a:gd name="connsiteX25" fmla="*/ 166687 w 303213"/>
                <a:gd name="connsiteY25" fmla="*/ 30163 h 212725"/>
                <a:gd name="connsiteX26" fmla="*/ 136525 w 303213"/>
                <a:gd name="connsiteY26" fmla="*/ 30163 h 212725"/>
                <a:gd name="connsiteX27" fmla="*/ 136525 w 303213"/>
                <a:gd name="connsiteY27" fmla="*/ 106363 h 212725"/>
                <a:gd name="connsiteX28" fmla="*/ 106362 w 303213"/>
                <a:gd name="connsiteY28" fmla="*/ 106363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213" h="212725">
                  <a:moveTo>
                    <a:pt x="83383" y="19050"/>
                  </a:moveTo>
                  <a:cubicBezTo>
                    <a:pt x="102334" y="45633"/>
                    <a:pt x="102334" y="45633"/>
                    <a:pt x="102334" y="45633"/>
                  </a:cubicBezTo>
                  <a:cubicBezTo>
                    <a:pt x="72013" y="64621"/>
                    <a:pt x="45482" y="87406"/>
                    <a:pt x="45482" y="125382"/>
                  </a:cubicBezTo>
                  <a:cubicBezTo>
                    <a:pt x="45482" y="151964"/>
                    <a:pt x="45482" y="151964"/>
                    <a:pt x="45482" y="151964"/>
                  </a:cubicBezTo>
                  <a:cubicBezTo>
                    <a:pt x="30321" y="163357"/>
                    <a:pt x="30321" y="163357"/>
                    <a:pt x="30321" y="163357"/>
                  </a:cubicBezTo>
                  <a:cubicBezTo>
                    <a:pt x="30321" y="182345"/>
                    <a:pt x="30321" y="182345"/>
                    <a:pt x="30321" y="182345"/>
                  </a:cubicBezTo>
                  <a:cubicBezTo>
                    <a:pt x="272892" y="182345"/>
                    <a:pt x="272892" y="182345"/>
                    <a:pt x="272892" y="182345"/>
                  </a:cubicBezTo>
                  <a:cubicBezTo>
                    <a:pt x="272892" y="163357"/>
                    <a:pt x="272892" y="163357"/>
                    <a:pt x="272892" y="163357"/>
                  </a:cubicBezTo>
                  <a:cubicBezTo>
                    <a:pt x="257731" y="151964"/>
                    <a:pt x="257731" y="151964"/>
                    <a:pt x="257731" y="151964"/>
                  </a:cubicBezTo>
                  <a:cubicBezTo>
                    <a:pt x="257731" y="125382"/>
                    <a:pt x="257731" y="125382"/>
                    <a:pt x="257731" y="125382"/>
                  </a:cubicBezTo>
                  <a:cubicBezTo>
                    <a:pt x="257731" y="87406"/>
                    <a:pt x="234990" y="64621"/>
                    <a:pt x="204669" y="45633"/>
                  </a:cubicBezTo>
                  <a:cubicBezTo>
                    <a:pt x="223620" y="19050"/>
                    <a:pt x="223620" y="19050"/>
                    <a:pt x="223620" y="19050"/>
                  </a:cubicBezTo>
                  <a:cubicBezTo>
                    <a:pt x="253941" y="41836"/>
                    <a:pt x="288052" y="72216"/>
                    <a:pt x="288052" y="125382"/>
                  </a:cubicBezTo>
                  <a:cubicBezTo>
                    <a:pt x="288052" y="136774"/>
                    <a:pt x="288052" y="136774"/>
                    <a:pt x="288052" y="136774"/>
                  </a:cubicBezTo>
                  <a:cubicBezTo>
                    <a:pt x="303213" y="144369"/>
                    <a:pt x="303213" y="144369"/>
                    <a:pt x="303213" y="144369"/>
                  </a:cubicBezTo>
                  <a:lnTo>
                    <a:pt x="303213" y="212725"/>
                  </a:lnTo>
                  <a:cubicBezTo>
                    <a:pt x="0" y="212725"/>
                    <a:pt x="0" y="212725"/>
                    <a:pt x="0" y="212725"/>
                  </a:cubicBezTo>
                  <a:cubicBezTo>
                    <a:pt x="0" y="144369"/>
                    <a:pt x="0" y="144369"/>
                    <a:pt x="0" y="144369"/>
                  </a:cubicBezTo>
                  <a:cubicBezTo>
                    <a:pt x="15161" y="136774"/>
                    <a:pt x="15161" y="136774"/>
                    <a:pt x="15161" y="136774"/>
                  </a:cubicBezTo>
                  <a:cubicBezTo>
                    <a:pt x="15161" y="125382"/>
                    <a:pt x="15161" y="125382"/>
                    <a:pt x="15161" y="125382"/>
                  </a:cubicBezTo>
                  <a:cubicBezTo>
                    <a:pt x="15161" y="72216"/>
                    <a:pt x="53062" y="41836"/>
                    <a:pt x="83383" y="19050"/>
                  </a:cubicBezTo>
                  <a:close/>
                  <a:moveTo>
                    <a:pt x="106362" y="0"/>
                  </a:moveTo>
                  <a:lnTo>
                    <a:pt x="196850" y="0"/>
                  </a:lnTo>
                  <a:lnTo>
                    <a:pt x="196850" y="106363"/>
                  </a:lnTo>
                  <a:lnTo>
                    <a:pt x="166687" y="106363"/>
                  </a:lnTo>
                  <a:lnTo>
                    <a:pt x="166687" y="30163"/>
                  </a:lnTo>
                  <a:lnTo>
                    <a:pt x="136525" y="30163"/>
                  </a:lnTo>
                  <a:lnTo>
                    <a:pt x="136525" y="106363"/>
                  </a:lnTo>
                  <a:lnTo>
                    <a:pt x="106362" y="106363"/>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2" name="Oval 271">
            <a:extLst>
              <a:ext uri="{FF2B5EF4-FFF2-40B4-BE49-F238E27FC236}">
                <a16:creationId xmlns:a16="http://schemas.microsoft.com/office/drawing/2014/main" id="{57F09A27-4A50-4978-8529-F0AD2467842C}"/>
              </a:ext>
            </a:extLst>
          </p:cNvPr>
          <p:cNvSpPr/>
          <p:nvPr/>
        </p:nvSpPr>
        <p:spPr>
          <a:xfrm>
            <a:off x="4201120" y="1979349"/>
            <a:ext cx="915697"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73" name="Group 272">
            <a:extLst>
              <a:ext uri="{FF2B5EF4-FFF2-40B4-BE49-F238E27FC236}">
                <a16:creationId xmlns:a16="http://schemas.microsoft.com/office/drawing/2014/main" id="{15CB4724-A5A1-4634-A04C-EE77F4D7D3E0}"/>
              </a:ext>
            </a:extLst>
          </p:cNvPr>
          <p:cNvGrpSpPr>
            <a:grpSpLocks noChangeAspect="1"/>
          </p:cNvGrpSpPr>
          <p:nvPr/>
        </p:nvGrpSpPr>
        <p:grpSpPr>
          <a:xfrm>
            <a:off x="4201120" y="1957358"/>
            <a:ext cx="915697" cy="914400"/>
            <a:chOff x="7168573" y="2723676"/>
            <a:chExt cx="1120775" cy="1119188"/>
          </a:xfrm>
        </p:grpSpPr>
        <p:sp>
          <p:nvSpPr>
            <p:cNvPr id="274" name="Freeform 21">
              <a:extLst>
                <a:ext uri="{FF2B5EF4-FFF2-40B4-BE49-F238E27FC236}">
                  <a16:creationId xmlns:a16="http://schemas.microsoft.com/office/drawing/2014/main" id="{FEBF9538-AF24-4E5A-82AE-E8ECE7DB5654}"/>
                </a:ext>
              </a:extLst>
            </p:cNvPr>
            <p:cNvSpPr>
              <a:spLocks noEditPoints="1"/>
            </p:cNvSpPr>
            <p:nvPr/>
          </p:nvSpPr>
          <p:spPr bwMode="auto">
            <a:xfrm>
              <a:off x="7168573" y="2723676"/>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75" name="Group 274">
              <a:extLst>
                <a:ext uri="{FF2B5EF4-FFF2-40B4-BE49-F238E27FC236}">
                  <a16:creationId xmlns:a16="http://schemas.microsoft.com/office/drawing/2014/main" id="{09C951B2-E902-4EE2-B9FD-D415EB7928C5}"/>
                </a:ext>
              </a:extLst>
            </p:cNvPr>
            <p:cNvGrpSpPr/>
            <p:nvPr/>
          </p:nvGrpSpPr>
          <p:grpSpPr>
            <a:xfrm>
              <a:off x="7463849" y="2920527"/>
              <a:ext cx="407995" cy="695325"/>
              <a:chOff x="7463849" y="2920527"/>
              <a:chExt cx="407995" cy="695325"/>
            </a:xfrm>
          </p:grpSpPr>
          <p:sp>
            <p:nvSpPr>
              <p:cNvPr id="277" name="Freeform 22">
                <a:extLst>
                  <a:ext uri="{FF2B5EF4-FFF2-40B4-BE49-F238E27FC236}">
                    <a16:creationId xmlns:a16="http://schemas.microsoft.com/office/drawing/2014/main" id="{056E5523-783D-42B2-A28C-8E81A1B53C6C}"/>
                  </a:ext>
                </a:extLst>
              </p:cNvPr>
              <p:cNvSpPr>
                <a:spLocks noEditPoints="1"/>
              </p:cNvSpPr>
              <p:nvPr/>
            </p:nvSpPr>
            <p:spPr bwMode="auto">
              <a:xfrm>
                <a:off x="7527936" y="2920527"/>
                <a:ext cx="150814" cy="180975"/>
              </a:xfrm>
              <a:custGeom>
                <a:avLst/>
                <a:gdLst>
                  <a:gd name="T0" fmla="*/ 20 w 40"/>
                  <a:gd name="T1" fmla="*/ 48 h 48"/>
                  <a:gd name="T2" fmla="*/ 0 w 40"/>
                  <a:gd name="T3" fmla="*/ 27 h 48"/>
                  <a:gd name="T4" fmla="*/ 0 w 40"/>
                  <a:gd name="T5" fmla="*/ 21 h 48"/>
                  <a:gd name="T6" fmla="*/ 20 w 40"/>
                  <a:gd name="T7" fmla="*/ 0 h 48"/>
                  <a:gd name="T8" fmla="*/ 40 w 40"/>
                  <a:gd name="T9" fmla="*/ 21 h 48"/>
                  <a:gd name="T10" fmla="*/ 40 w 40"/>
                  <a:gd name="T11" fmla="*/ 27 h 48"/>
                  <a:gd name="T12" fmla="*/ 20 w 40"/>
                  <a:gd name="T13" fmla="*/ 48 h 48"/>
                  <a:gd name="T14" fmla="*/ 20 w 40"/>
                  <a:gd name="T15" fmla="*/ 8 h 48"/>
                  <a:gd name="T16" fmla="*/ 8 w 40"/>
                  <a:gd name="T17" fmla="*/ 21 h 48"/>
                  <a:gd name="T18" fmla="*/ 8 w 40"/>
                  <a:gd name="T19" fmla="*/ 27 h 48"/>
                  <a:gd name="T20" fmla="*/ 20 w 40"/>
                  <a:gd name="T21" fmla="*/ 40 h 48"/>
                  <a:gd name="T22" fmla="*/ 32 w 40"/>
                  <a:gd name="T23" fmla="*/ 27 h 48"/>
                  <a:gd name="T24" fmla="*/ 32 w 40"/>
                  <a:gd name="T25" fmla="*/ 21 h 48"/>
                  <a:gd name="T26" fmla="*/ 20 w 40"/>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20" y="48"/>
                    </a:moveTo>
                    <a:cubicBezTo>
                      <a:pt x="9" y="48"/>
                      <a:pt x="0" y="39"/>
                      <a:pt x="0" y="27"/>
                    </a:cubicBezTo>
                    <a:cubicBezTo>
                      <a:pt x="0" y="21"/>
                      <a:pt x="0" y="21"/>
                      <a:pt x="0" y="21"/>
                    </a:cubicBezTo>
                    <a:cubicBezTo>
                      <a:pt x="0" y="9"/>
                      <a:pt x="9" y="0"/>
                      <a:pt x="20" y="0"/>
                    </a:cubicBezTo>
                    <a:cubicBezTo>
                      <a:pt x="31" y="0"/>
                      <a:pt x="40" y="9"/>
                      <a:pt x="40" y="21"/>
                    </a:cubicBezTo>
                    <a:cubicBezTo>
                      <a:pt x="40" y="27"/>
                      <a:pt x="40" y="27"/>
                      <a:pt x="40" y="27"/>
                    </a:cubicBezTo>
                    <a:cubicBezTo>
                      <a:pt x="40" y="39"/>
                      <a:pt x="31" y="48"/>
                      <a:pt x="20" y="48"/>
                    </a:cubicBezTo>
                    <a:close/>
                    <a:moveTo>
                      <a:pt x="20" y="8"/>
                    </a:moveTo>
                    <a:cubicBezTo>
                      <a:pt x="13" y="8"/>
                      <a:pt x="8" y="14"/>
                      <a:pt x="8" y="21"/>
                    </a:cubicBezTo>
                    <a:cubicBezTo>
                      <a:pt x="8" y="27"/>
                      <a:pt x="8" y="27"/>
                      <a:pt x="8" y="27"/>
                    </a:cubicBezTo>
                    <a:cubicBezTo>
                      <a:pt x="8" y="34"/>
                      <a:pt x="13" y="40"/>
                      <a:pt x="20" y="40"/>
                    </a:cubicBezTo>
                    <a:cubicBezTo>
                      <a:pt x="27" y="40"/>
                      <a:pt x="32" y="34"/>
                      <a:pt x="32" y="27"/>
                    </a:cubicBezTo>
                    <a:cubicBezTo>
                      <a:pt x="32" y="21"/>
                      <a:pt x="32" y="21"/>
                      <a:pt x="32" y="21"/>
                    </a:cubicBezTo>
                    <a:cubicBezTo>
                      <a:pt x="32" y="14"/>
                      <a:pt x="27" y="8"/>
                      <a:pt x="20"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61">
                <a:extLst>
                  <a:ext uri="{FF2B5EF4-FFF2-40B4-BE49-F238E27FC236}">
                    <a16:creationId xmlns:a16="http://schemas.microsoft.com/office/drawing/2014/main" id="{D4B0E5B8-FEA4-4AF4-99C5-A002523F5282}"/>
                  </a:ext>
                </a:extLst>
              </p:cNvPr>
              <p:cNvSpPr>
                <a:spLocks noChangeArrowheads="1"/>
              </p:cNvSpPr>
              <p:nvPr/>
            </p:nvSpPr>
            <p:spPr bwMode="auto">
              <a:xfrm>
                <a:off x="7463849" y="3117378"/>
                <a:ext cx="407995" cy="498474"/>
              </a:xfrm>
              <a:custGeom>
                <a:avLst/>
                <a:gdLst>
                  <a:gd name="connsiteX0" fmla="*/ 136525 w 407995"/>
                  <a:gd name="connsiteY0" fmla="*/ 241300 h 498475"/>
                  <a:gd name="connsiteX1" fmla="*/ 166688 w 407995"/>
                  <a:gd name="connsiteY1" fmla="*/ 241300 h 498475"/>
                  <a:gd name="connsiteX2" fmla="*/ 166688 w 407995"/>
                  <a:gd name="connsiteY2" fmla="*/ 498475 h 498475"/>
                  <a:gd name="connsiteX3" fmla="*/ 136525 w 407995"/>
                  <a:gd name="connsiteY3" fmla="*/ 498475 h 498475"/>
                  <a:gd name="connsiteX4" fmla="*/ 121174 w 407995"/>
                  <a:gd name="connsiteY4" fmla="*/ 0 h 498475"/>
                  <a:gd name="connsiteX5" fmla="*/ 181762 w 407995"/>
                  <a:gd name="connsiteY5" fmla="*/ 0 h 498475"/>
                  <a:gd name="connsiteX6" fmla="*/ 306723 w 407995"/>
                  <a:gd name="connsiteY6" fmla="*/ 60421 h 498475"/>
                  <a:gd name="connsiteX7" fmla="*/ 355950 w 407995"/>
                  <a:gd name="connsiteY7" fmla="*/ 41539 h 498475"/>
                  <a:gd name="connsiteX8" fmla="*/ 401390 w 407995"/>
                  <a:gd name="connsiteY8" fmla="*/ 64197 h 498475"/>
                  <a:gd name="connsiteX9" fmla="*/ 393817 w 407995"/>
                  <a:gd name="connsiteY9" fmla="*/ 113290 h 498475"/>
                  <a:gd name="connsiteX10" fmla="*/ 291576 w 407995"/>
                  <a:gd name="connsiteY10" fmla="*/ 166158 h 498475"/>
                  <a:gd name="connsiteX11" fmla="*/ 280216 w 407995"/>
                  <a:gd name="connsiteY11" fmla="*/ 166158 h 498475"/>
                  <a:gd name="connsiteX12" fmla="*/ 242349 w 407995"/>
                  <a:gd name="connsiteY12" fmla="*/ 147277 h 498475"/>
                  <a:gd name="connsiteX13" fmla="*/ 242349 w 407995"/>
                  <a:gd name="connsiteY13" fmla="*/ 498475 h 498475"/>
                  <a:gd name="connsiteX14" fmla="*/ 212055 w 407995"/>
                  <a:gd name="connsiteY14" fmla="*/ 498475 h 498475"/>
                  <a:gd name="connsiteX15" fmla="*/ 212055 w 407995"/>
                  <a:gd name="connsiteY15" fmla="*/ 120842 h 498475"/>
                  <a:gd name="connsiteX16" fmla="*/ 219629 w 407995"/>
                  <a:gd name="connsiteY16" fmla="*/ 109513 h 498475"/>
                  <a:gd name="connsiteX17" fmla="*/ 234775 w 407995"/>
                  <a:gd name="connsiteY17" fmla="*/ 109513 h 498475"/>
                  <a:gd name="connsiteX18" fmla="*/ 287789 w 407995"/>
                  <a:gd name="connsiteY18" fmla="*/ 135948 h 498475"/>
                  <a:gd name="connsiteX19" fmla="*/ 378670 w 407995"/>
                  <a:gd name="connsiteY19" fmla="*/ 90632 h 498475"/>
                  <a:gd name="connsiteX20" fmla="*/ 374883 w 407995"/>
                  <a:gd name="connsiteY20" fmla="*/ 75526 h 498475"/>
                  <a:gd name="connsiteX21" fmla="*/ 367310 w 407995"/>
                  <a:gd name="connsiteY21" fmla="*/ 67974 h 498475"/>
                  <a:gd name="connsiteX22" fmla="*/ 306723 w 407995"/>
                  <a:gd name="connsiteY22" fmla="*/ 90632 h 498475"/>
                  <a:gd name="connsiteX23" fmla="*/ 291576 w 407995"/>
                  <a:gd name="connsiteY23" fmla="*/ 86855 h 498475"/>
                  <a:gd name="connsiteX24" fmla="*/ 287789 w 407995"/>
                  <a:gd name="connsiteY24" fmla="*/ 83079 h 498475"/>
                  <a:gd name="connsiteX25" fmla="*/ 181762 w 407995"/>
                  <a:gd name="connsiteY25" fmla="*/ 30210 h 498475"/>
                  <a:gd name="connsiteX26" fmla="*/ 121174 w 407995"/>
                  <a:gd name="connsiteY26" fmla="*/ 30210 h 498475"/>
                  <a:gd name="connsiteX27" fmla="*/ 30293 w 407995"/>
                  <a:gd name="connsiteY27" fmla="*/ 90632 h 498475"/>
                  <a:gd name="connsiteX28" fmla="*/ 30293 w 407995"/>
                  <a:gd name="connsiteY28" fmla="*/ 211474 h 498475"/>
                  <a:gd name="connsiteX29" fmla="*/ 44671 w 407995"/>
                  <a:gd name="connsiteY29" fmla="*/ 252365 h 498475"/>
                  <a:gd name="connsiteX30" fmla="*/ 60325 w 407995"/>
                  <a:gd name="connsiteY30" fmla="*/ 256718 h 498475"/>
                  <a:gd name="connsiteX31" fmla="*/ 60325 w 407995"/>
                  <a:gd name="connsiteY31" fmla="*/ 104775 h 498475"/>
                  <a:gd name="connsiteX32" fmla="*/ 90488 w 407995"/>
                  <a:gd name="connsiteY32" fmla="*/ 104775 h 498475"/>
                  <a:gd name="connsiteX33" fmla="*/ 90488 w 407995"/>
                  <a:gd name="connsiteY33" fmla="*/ 498475 h 498475"/>
                  <a:gd name="connsiteX34" fmla="*/ 60325 w 407995"/>
                  <a:gd name="connsiteY34" fmla="*/ 498475 h 498475"/>
                  <a:gd name="connsiteX35" fmla="*/ 60325 w 407995"/>
                  <a:gd name="connsiteY35" fmla="*/ 286945 h 498475"/>
                  <a:gd name="connsiteX36" fmla="*/ 35145 w 407995"/>
                  <a:gd name="connsiteY36" fmla="*/ 281572 h 498475"/>
                  <a:gd name="connsiteX37" fmla="*/ 0 w 407995"/>
                  <a:gd name="connsiteY37" fmla="*/ 211474 h 498475"/>
                  <a:gd name="connsiteX38" fmla="*/ 0 w 407995"/>
                  <a:gd name="connsiteY38" fmla="*/ 90632 h 498475"/>
                  <a:gd name="connsiteX39" fmla="*/ 121174 w 407995"/>
                  <a:gd name="connsiteY39" fmla="*/ 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7995" h="498475">
                    <a:moveTo>
                      <a:pt x="136525" y="241300"/>
                    </a:moveTo>
                    <a:lnTo>
                      <a:pt x="166688" y="241300"/>
                    </a:lnTo>
                    <a:lnTo>
                      <a:pt x="166688" y="498475"/>
                    </a:lnTo>
                    <a:lnTo>
                      <a:pt x="136525" y="498475"/>
                    </a:lnTo>
                    <a:close/>
                    <a:moveTo>
                      <a:pt x="121174" y="0"/>
                    </a:moveTo>
                    <a:cubicBezTo>
                      <a:pt x="181762" y="0"/>
                      <a:pt x="181762" y="0"/>
                      <a:pt x="181762" y="0"/>
                    </a:cubicBezTo>
                    <a:cubicBezTo>
                      <a:pt x="227202" y="0"/>
                      <a:pt x="272642" y="33987"/>
                      <a:pt x="306723" y="60421"/>
                    </a:cubicBezTo>
                    <a:cubicBezTo>
                      <a:pt x="318083" y="52868"/>
                      <a:pt x="337016" y="45316"/>
                      <a:pt x="355950" y="41539"/>
                    </a:cubicBezTo>
                    <a:cubicBezTo>
                      <a:pt x="374883" y="33987"/>
                      <a:pt x="393817" y="41539"/>
                      <a:pt x="401390" y="64197"/>
                    </a:cubicBezTo>
                    <a:cubicBezTo>
                      <a:pt x="412750" y="83079"/>
                      <a:pt x="408964" y="105737"/>
                      <a:pt x="393817" y="113290"/>
                    </a:cubicBezTo>
                    <a:cubicBezTo>
                      <a:pt x="378670" y="124619"/>
                      <a:pt x="306723" y="162382"/>
                      <a:pt x="291576" y="166158"/>
                    </a:cubicBezTo>
                    <a:cubicBezTo>
                      <a:pt x="287789" y="166158"/>
                      <a:pt x="284003" y="166158"/>
                      <a:pt x="280216" y="166158"/>
                    </a:cubicBezTo>
                    <a:cubicBezTo>
                      <a:pt x="272642" y="162382"/>
                      <a:pt x="253709" y="151053"/>
                      <a:pt x="242349" y="147277"/>
                    </a:cubicBezTo>
                    <a:lnTo>
                      <a:pt x="242349" y="498475"/>
                    </a:lnTo>
                    <a:cubicBezTo>
                      <a:pt x="212055" y="498475"/>
                      <a:pt x="212055" y="498475"/>
                      <a:pt x="212055" y="498475"/>
                    </a:cubicBezTo>
                    <a:cubicBezTo>
                      <a:pt x="212055" y="120842"/>
                      <a:pt x="212055" y="120842"/>
                      <a:pt x="212055" y="120842"/>
                    </a:cubicBezTo>
                    <a:cubicBezTo>
                      <a:pt x="212055" y="117066"/>
                      <a:pt x="215842" y="109513"/>
                      <a:pt x="219629" y="109513"/>
                    </a:cubicBezTo>
                    <a:cubicBezTo>
                      <a:pt x="223415" y="105737"/>
                      <a:pt x="227202" y="105737"/>
                      <a:pt x="234775" y="109513"/>
                    </a:cubicBezTo>
                    <a:cubicBezTo>
                      <a:pt x="234775" y="109513"/>
                      <a:pt x="268856" y="124619"/>
                      <a:pt x="287789" y="135948"/>
                    </a:cubicBezTo>
                    <a:cubicBezTo>
                      <a:pt x="310509" y="124619"/>
                      <a:pt x="363523" y="98184"/>
                      <a:pt x="378670" y="90632"/>
                    </a:cubicBezTo>
                    <a:cubicBezTo>
                      <a:pt x="378670" y="86855"/>
                      <a:pt x="378670" y="83079"/>
                      <a:pt x="374883" y="75526"/>
                    </a:cubicBezTo>
                    <a:cubicBezTo>
                      <a:pt x="371097" y="71750"/>
                      <a:pt x="367310" y="67974"/>
                      <a:pt x="367310" y="67974"/>
                    </a:cubicBezTo>
                    <a:cubicBezTo>
                      <a:pt x="340803" y="75526"/>
                      <a:pt x="318083" y="86855"/>
                      <a:pt x="306723" y="90632"/>
                    </a:cubicBezTo>
                    <a:cubicBezTo>
                      <a:pt x="302936" y="90632"/>
                      <a:pt x="299149" y="90632"/>
                      <a:pt x="291576" y="86855"/>
                    </a:cubicBezTo>
                    <a:cubicBezTo>
                      <a:pt x="287789" y="83079"/>
                      <a:pt x="287789" y="83079"/>
                      <a:pt x="287789" y="83079"/>
                    </a:cubicBezTo>
                    <a:cubicBezTo>
                      <a:pt x="257496" y="60421"/>
                      <a:pt x="219629" y="30210"/>
                      <a:pt x="181762" y="30210"/>
                    </a:cubicBezTo>
                    <a:cubicBezTo>
                      <a:pt x="121174" y="30210"/>
                      <a:pt x="121174" y="30210"/>
                      <a:pt x="121174" y="30210"/>
                    </a:cubicBezTo>
                    <a:cubicBezTo>
                      <a:pt x="53014" y="30210"/>
                      <a:pt x="30293" y="45316"/>
                      <a:pt x="30293" y="90632"/>
                    </a:cubicBezTo>
                    <a:cubicBezTo>
                      <a:pt x="30293" y="211474"/>
                      <a:pt x="30293" y="211474"/>
                      <a:pt x="30293" y="211474"/>
                    </a:cubicBezTo>
                    <a:cubicBezTo>
                      <a:pt x="30293" y="225635"/>
                      <a:pt x="32423" y="244045"/>
                      <a:pt x="44671" y="252365"/>
                    </a:cubicBezTo>
                    <a:lnTo>
                      <a:pt x="60325" y="256718"/>
                    </a:lnTo>
                    <a:lnTo>
                      <a:pt x="60325" y="104775"/>
                    </a:lnTo>
                    <a:lnTo>
                      <a:pt x="90488" y="104775"/>
                    </a:lnTo>
                    <a:lnTo>
                      <a:pt x="90488" y="498475"/>
                    </a:lnTo>
                    <a:lnTo>
                      <a:pt x="60325" y="498475"/>
                    </a:lnTo>
                    <a:lnTo>
                      <a:pt x="60325" y="286945"/>
                    </a:lnTo>
                    <a:lnTo>
                      <a:pt x="35145" y="281572"/>
                    </a:lnTo>
                    <a:cubicBezTo>
                      <a:pt x="12780" y="270952"/>
                      <a:pt x="0" y="245461"/>
                      <a:pt x="0" y="211474"/>
                    </a:cubicBezTo>
                    <a:cubicBezTo>
                      <a:pt x="0" y="90632"/>
                      <a:pt x="0" y="90632"/>
                      <a:pt x="0" y="90632"/>
                    </a:cubicBezTo>
                    <a:cubicBezTo>
                      <a:pt x="0" y="0"/>
                      <a:pt x="83307" y="0"/>
                      <a:pt x="121174" y="0"/>
                    </a:cubicBez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6" name="Freeform 26">
              <a:extLst>
                <a:ext uri="{FF2B5EF4-FFF2-40B4-BE49-F238E27FC236}">
                  <a16:creationId xmlns:a16="http://schemas.microsoft.com/office/drawing/2014/main" id="{81923035-5117-4470-A1B6-BA5A6477AE82}"/>
                </a:ext>
              </a:extLst>
            </p:cNvPr>
            <p:cNvSpPr>
              <a:spLocks/>
            </p:cNvSpPr>
            <p:nvPr/>
          </p:nvSpPr>
          <p:spPr bwMode="auto">
            <a:xfrm>
              <a:off x="7736898" y="2904651"/>
              <a:ext cx="257174" cy="711200"/>
            </a:xfrm>
            <a:custGeom>
              <a:avLst/>
              <a:gdLst>
                <a:gd name="T0" fmla="*/ 34 w 68"/>
                <a:gd name="T1" fmla="*/ 188 h 188"/>
                <a:gd name="T2" fmla="*/ 20 w 68"/>
                <a:gd name="T3" fmla="*/ 174 h 188"/>
                <a:gd name="T4" fmla="*/ 20 w 68"/>
                <a:gd name="T5" fmla="*/ 97 h 188"/>
                <a:gd name="T6" fmla="*/ 28 w 68"/>
                <a:gd name="T7" fmla="*/ 97 h 188"/>
                <a:gd name="T8" fmla="*/ 28 w 68"/>
                <a:gd name="T9" fmla="*/ 174 h 188"/>
                <a:gd name="T10" fmla="*/ 34 w 68"/>
                <a:gd name="T11" fmla="*/ 180 h 188"/>
                <a:gd name="T12" fmla="*/ 40 w 68"/>
                <a:gd name="T13" fmla="*/ 174 h 188"/>
                <a:gd name="T14" fmla="*/ 40 w 68"/>
                <a:gd name="T15" fmla="*/ 52 h 188"/>
                <a:gd name="T16" fmla="*/ 44 w 68"/>
                <a:gd name="T17" fmla="*/ 48 h 188"/>
                <a:gd name="T18" fmla="*/ 60 w 68"/>
                <a:gd name="T19" fmla="*/ 28 h 188"/>
                <a:gd name="T20" fmla="*/ 48 w 68"/>
                <a:gd name="T21" fmla="*/ 9 h 188"/>
                <a:gd name="T22" fmla="*/ 48 w 68"/>
                <a:gd name="T23" fmla="*/ 28 h 188"/>
                <a:gd name="T24" fmla="*/ 44 w 68"/>
                <a:gd name="T25" fmla="*/ 32 h 188"/>
                <a:gd name="T26" fmla="*/ 24 w 68"/>
                <a:gd name="T27" fmla="*/ 32 h 188"/>
                <a:gd name="T28" fmla="*/ 20 w 68"/>
                <a:gd name="T29" fmla="*/ 28 h 188"/>
                <a:gd name="T30" fmla="*/ 20 w 68"/>
                <a:gd name="T31" fmla="*/ 9 h 188"/>
                <a:gd name="T32" fmla="*/ 8 w 68"/>
                <a:gd name="T33" fmla="*/ 28 h 188"/>
                <a:gd name="T34" fmla="*/ 24 w 68"/>
                <a:gd name="T35" fmla="*/ 48 h 188"/>
                <a:gd name="T36" fmla="*/ 28 w 68"/>
                <a:gd name="T37" fmla="*/ 52 h 188"/>
                <a:gd name="T38" fmla="*/ 28 w 68"/>
                <a:gd name="T39" fmla="*/ 64 h 188"/>
                <a:gd name="T40" fmla="*/ 20 w 68"/>
                <a:gd name="T41" fmla="*/ 64 h 188"/>
                <a:gd name="T42" fmla="*/ 20 w 68"/>
                <a:gd name="T43" fmla="*/ 56 h 188"/>
                <a:gd name="T44" fmla="*/ 0 w 68"/>
                <a:gd name="T45" fmla="*/ 28 h 188"/>
                <a:gd name="T46" fmla="*/ 24 w 68"/>
                <a:gd name="T47" fmla="*/ 0 h 188"/>
                <a:gd name="T48" fmla="*/ 28 w 68"/>
                <a:gd name="T49" fmla="*/ 4 h 188"/>
                <a:gd name="T50" fmla="*/ 28 w 68"/>
                <a:gd name="T51" fmla="*/ 24 h 188"/>
                <a:gd name="T52" fmla="*/ 40 w 68"/>
                <a:gd name="T53" fmla="*/ 24 h 188"/>
                <a:gd name="T54" fmla="*/ 40 w 68"/>
                <a:gd name="T55" fmla="*/ 4 h 188"/>
                <a:gd name="T56" fmla="*/ 44 w 68"/>
                <a:gd name="T57" fmla="*/ 0 h 188"/>
                <a:gd name="T58" fmla="*/ 68 w 68"/>
                <a:gd name="T59" fmla="*/ 28 h 188"/>
                <a:gd name="T60" fmla="*/ 48 w 68"/>
                <a:gd name="T61" fmla="*/ 56 h 188"/>
                <a:gd name="T62" fmla="*/ 48 w 68"/>
                <a:gd name="T63" fmla="*/ 174 h 188"/>
                <a:gd name="T64" fmla="*/ 34 w 68"/>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88">
                  <a:moveTo>
                    <a:pt x="34" y="188"/>
                  </a:moveTo>
                  <a:cubicBezTo>
                    <a:pt x="26" y="188"/>
                    <a:pt x="20" y="182"/>
                    <a:pt x="20" y="174"/>
                  </a:cubicBezTo>
                  <a:cubicBezTo>
                    <a:pt x="20" y="97"/>
                    <a:pt x="20" y="97"/>
                    <a:pt x="20" y="97"/>
                  </a:cubicBezTo>
                  <a:cubicBezTo>
                    <a:pt x="28" y="97"/>
                    <a:pt x="28" y="97"/>
                    <a:pt x="28" y="97"/>
                  </a:cubicBezTo>
                  <a:cubicBezTo>
                    <a:pt x="28" y="174"/>
                    <a:pt x="28" y="174"/>
                    <a:pt x="28" y="174"/>
                  </a:cubicBezTo>
                  <a:cubicBezTo>
                    <a:pt x="28" y="177"/>
                    <a:pt x="30" y="180"/>
                    <a:pt x="34" y="180"/>
                  </a:cubicBezTo>
                  <a:cubicBezTo>
                    <a:pt x="37" y="180"/>
                    <a:pt x="40" y="177"/>
                    <a:pt x="40" y="174"/>
                  </a:cubicBezTo>
                  <a:cubicBezTo>
                    <a:pt x="40" y="52"/>
                    <a:pt x="40" y="52"/>
                    <a:pt x="40" y="52"/>
                  </a:cubicBezTo>
                  <a:cubicBezTo>
                    <a:pt x="40" y="50"/>
                    <a:pt x="42" y="48"/>
                    <a:pt x="44" y="48"/>
                  </a:cubicBezTo>
                  <a:cubicBezTo>
                    <a:pt x="52" y="48"/>
                    <a:pt x="60" y="38"/>
                    <a:pt x="60" y="28"/>
                  </a:cubicBezTo>
                  <a:cubicBezTo>
                    <a:pt x="60" y="20"/>
                    <a:pt x="55" y="11"/>
                    <a:pt x="48" y="9"/>
                  </a:cubicBezTo>
                  <a:cubicBezTo>
                    <a:pt x="48" y="28"/>
                    <a:pt x="48" y="28"/>
                    <a:pt x="48" y="28"/>
                  </a:cubicBezTo>
                  <a:cubicBezTo>
                    <a:pt x="48" y="30"/>
                    <a:pt x="46" y="32"/>
                    <a:pt x="44" y="32"/>
                  </a:cubicBezTo>
                  <a:cubicBezTo>
                    <a:pt x="24" y="32"/>
                    <a:pt x="24" y="32"/>
                    <a:pt x="24" y="32"/>
                  </a:cubicBezTo>
                  <a:cubicBezTo>
                    <a:pt x="22" y="32"/>
                    <a:pt x="20" y="30"/>
                    <a:pt x="20" y="28"/>
                  </a:cubicBezTo>
                  <a:cubicBezTo>
                    <a:pt x="20" y="9"/>
                    <a:pt x="20" y="9"/>
                    <a:pt x="20" y="9"/>
                  </a:cubicBezTo>
                  <a:cubicBezTo>
                    <a:pt x="12" y="11"/>
                    <a:pt x="8" y="20"/>
                    <a:pt x="8" y="28"/>
                  </a:cubicBezTo>
                  <a:cubicBezTo>
                    <a:pt x="8" y="38"/>
                    <a:pt x="16" y="48"/>
                    <a:pt x="24" y="48"/>
                  </a:cubicBezTo>
                  <a:cubicBezTo>
                    <a:pt x="26" y="48"/>
                    <a:pt x="28" y="50"/>
                    <a:pt x="28" y="52"/>
                  </a:cubicBezTo>
                  <a:cubicBezTo>
                    <a:pt x="28" y="64"/>
                    <a:pt x="28" y="64"/>
                    <a:pt x="28" y="64"/>
                  </a:cubicBezTo>
                  <a:cubicBezTo>
                    <a:pt x="20" y="64"/>
                    <a:pt x="20" y="64"/>
                    <a:pt x="20" y="64"/>
                  </a:cubicBezTo>
                  <a:cubicBezTo>
                    <a:pt x="20" y="56"/>
                    <a:pt x="20" y="56"/>
                    <a:pt x="20" y="56"/>
                  </a:cubicBezTo>
                  <a:cubicBezTo>
                    <a:pt x="9" y="53"/>
                    <a:pt x="0" y="41"/>
                    <a:pt x="0" y="28"/>
                  </a:cubicBezTo>
                  <a:cubicBezTo>
                    <a:pt x="0" y="15"/>
                    <a:pt x="9" y="0"/>
                    <a:pt x="24" y="0"/>
                  </a:cubicBezTo>
                  <a:cubicBezTo>
                    <a:pt x="26" y="0"/>
                    <a:pt x="28" y="2"/>
                    <a:pt x="28" y="4"/>
                  </a:cubicBezTo>
                  <a:cubicBezTo>
                    <a:pt x="28" y="24"/>
                    <a:pt x="28" y="24"/>
                    <a:pt x="28" y="24"/>
                  </a:cubicBezTo>
                  <a:cubicBezTo>
                    <a:pt x="40" y="24"/>
                    <a:pt x="40" y="24"/>
                    <a:pt x="40" y="24"/>
                  </a:cubicBezTo>
                  <a:cubicBezTo>
                    <a:pt x="40" y="4"/>
                    <a:pt x="40" y="4"/>
                    <a:pt x="40" y="4"/>
                  </a:cubicBezTo>
                  <a:cubicBezTo>
                    <a:pt x="40" y="2"/>
                    <a:pt x="42" y="0"/>
                    <a:pt x="44" y="0"/>
                  </a:cubicBezTo>
                  <a:cubicBezTo>
                    <a:pt x="59" y="0"/>
                    <a:pt x="68" y="15"/>
                    <a:pt x="68" y="28"/>
                  </a:cubicBezTo>
                  <a:cubicBezTo>
                    <a:pt x="68" y="41"/>
                    <a:pt x="59" y="53"/>
                    <a:pt x="48" y="56"/>
                  </a:cubicBezTo>
                  <a:cubicBezTo>
                    <a:pt x="48" y="174"/>
                    <a:pt x="48" y="174"/>
                    <a:pt x="48" y="174"/>
                  </a:cubicBezTo>
                  <a:cubicBezTo>
                    <a:pt x="48" y="182"/>
                    <a:pt x="41" y="188"/>
                    <a:pt x="34" y="188"/>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9" name="Text Box 5">
            <a:extLst>
              <a:ext uri="{FF2B5EF4-FFF2-40B4-BE49-F238E27FC236}">
                <a16:creationId xmlns:a16="http://schemas.microsoft.com/office/drawing/2014/main" id="{8DFAF14A-09DE-4E61-BE9A-973F55C0A656}"/>
              </a:ext>
            </a:extLst>
          </p:cNvPr>
          <p:cNvSpPr txBox="1">
            <a:spLocks noChangeArrowheads="1"/>
          </p:cNvSpPr>
          <p:nvPr/>
        </p:nvSpPr>
        <p:spPr bwMode="auto">
          <a:xfrm>
            <a:off x="2369214" y="5664951"/>
            <a:ext cx="1779616"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Investigates</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and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resolves</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concerns to ensure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compliance</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 with </a:t>
            </a:r>
            <a:r>
              <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rPr>
              <a:t>requirements</a:t>
            </a:r>
            <a:endParaRPr kumimoji="0" lang="en-US"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98" name="Title 1">
            <a:extLst>
              <a:ext uri="{FF2B5EF4-FFF2-40B4-BE49-F238E27FC236}">
                <a16:creationId xmlns:a16="http://schemas.microsoft.com/office/drawing/2014/main" id="{058652F0-BCB4-41A2-8406-754D2A104485}"/>
              </a:ext>
            </a:extLst>
          </p:cNvPr>
          <p:cNvSpPr txBox="1">
            <a:spLocks/>
          </p:cNvSpPr>
          <p:nvPr/>
        </p:nvSpPr>
        <p:spPr>
          <a:xfrm>
            <a:off x="355275" y="537201"/>
            <a:ext cx="11496757" cy="680819"/>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r>
              <a:rPr kumimoji="0" lang="en-US" sz="2400" b="1" i="0" u="none" strike="noStrike" kern="1200" cap="none" spc="0" normalizeH="0" baseline="0" noProof="0" dirty="0">
                <a:ln>
                  <a:noFill/>
                </a:ln>
                <a:solidFill>
                  <a:srgbClr val="0067C0"/>
                </a:solidFill>
                <a:effectLst/>
                <a:uLnTx/>
                <a:uFillTx/>
                <a:latin typeface="Arial" panose="020B0604020202020204"/>
                <a:ea typeface="+mj-ea"/>
                <a:cs typeface="+mj-cs"/>
              </a:rPr>
              <a:t>Supplier Quality Representative || </a:t>
            </a:r>
            <a:r>
              <a:rPr kumimoji="0" lang="en-US" sz="2400" b="0" i="0" u="none" strike="noStrike" kern="1200" cap="none" spc="0" normalizeH="0" baseline="0" noProof="0" dirty="0">
                <a:ln>
                  <a:noFill/>
                </a:ln>
                <a:solidFill>
                  <a:srgbClr val="0067C0"/>
                </a:solidFill>
                <a:effectLst/>
                <a:uLnTx/>
                <a:uFillTx/>
                <a:latin typeface="Arial" panose="020B0604020202020204"/>
                <a:ea typeface="+mj-ea"/>
                <a:cs typeface="+mj-cs"/>
              </a:rPr>
              <a:t>Supplier Engagement &amp; Oversight</a:t>
            </a:r>
            <a:r>
              <a:rPr kumimoji="0" lang="en-US" sz="2400" b="1" i="0" u="none" strike="noStrike" kern="1200" cap="none" spc="0" normalizeH="0" baseline="0" noProof="0" dirty="0">
                <a:ln>
                  <a:noFill/>
                </a:ln>
                <a:solidFill>
                  <a:srgbClr val="0067C0"/>
                </a:solidFill>
                <a:effectLst/>
                <a:uLnTx/>
                <a:uFillTx/>
                <a:latin typeface="Arial" panose="020B0604020202020204"/>
                <a:ea typeface="+mj-ea"/>
                <a:cs typeface="+mj-cs"/>
              </a:rPr>
              <a:t> </a:t>
            </a:r>
            <a:endParaRPr lang="en-US" sz="2400" b="1" i="0" u="none" strike="noStrike" kern="1200" cap="none" spc="0" normalizeH="0" baseline="0" noProof="0" dirty="0">
              <a:ln>
                <a:noFill/>
              </a:ln>
              <a:solidFill>
                <a:srgbClr val="0067C0"/>
              </a:solidFill>
              <a:effectLst/>
              <a:uLnTx/>
              <a:uFillTx/>
              <a:latin typeface="Arial" panose="020B0604020202020204"/>
              <a:cs typeface="Arial"/>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i="0" u="none" strike="noStrike" kern="1200" cap="none" spc="0" normalizeH="0" baseline="0" noProof="0" dirty="0">
                <a:ln>
                  <a:noFill/>
                </a:ln>
                <a:solidFill>
                  <a:srgbClr val="0067C0"/>
                </a:solidFill>
                <a:effectLst/>
                <a:uLnTx/>
                <a:uFillTx/>
                <a:latin typeface="Arial" panose="020B0604020202020204"/>
                <a:ea typeface="+mj-ea"/>
                <a:cs typeface="+mj-cs"/>
              </a:rPr>
              <a:t>Supplier Quality Specialist (</a:t>
            </a:r>
            <a:r>
              <a:rPr lang="en-US" sz="1800" dirty="0">
                <a:solidFill>
                  <a:srgbClr val="0067C0"/>
                </a:solidFill>
                <a:latin typeface="Arial" panose="020B0604020202020204"/>
              </a:rPr>
              <a:t>JADB</a:t>
            </a:r>
            <a:r>
              <a:rPr kumimoji="0" lang="en-US" sz="1800" i="0" u="none" strike="noStrike" kern="1200" cap="none" spc="0" normalizeH="0" baseline="0" noProof="0" dirty="0">
                <a:ln>
                  <a:noFill/>
                </a:ln>
                <a:solidFill>
                  <a:srgbClr val="0067C0"/>
                </a:solidFill>
                <a:effectLst/>
                <a:uLnTx/>
                <a:uFillTx/>
                <a:latin typeface="Arial" panose="020B0604020202020204"/>
                <a:ea typeface="+mj-ea"/>
                <a:cs typeface="+mj-cs"/>
              </a:rPr>
              <a:t>)</a:t>
            </a:r>
            <a:br>
              <a:rPr lang="en-US" sz="2400" i="0" u="none" strike="noStrike" kern="1200" cap="none" spc="0" normalizeH="0" baseline="0" noProof="0" dirty="0">
                <a:ln>
                  <a:noFill/>
                </a:ln>
                <a:effectLst/>
                <a:uLnTx/>
                <a:uFillTx/>
                <a:latin typeface="Arial" panose="020B0604020202020204"/>
              </a:rPr>
            </a:br>
            <a:endParaRPr kumimoji="0" lang="en-US" sz="2400" i="0" u="none" strike="noStrike" kern="1200" cap="none" spc="0" normalizeH="0" baseline="0" noProof="0" dirty="0">
              <a:ln>
                <a:noFill/>
              </a:ln>
              <a:solidFill>
                <a:srgbClr val="0067C0"/>
              </a:solidFill>
              <a:effectLst/>
              <a:uLnTx/>
              <a:uFillTx/>
              <a:latin typeface="Arial" panose="020B0604020202020204"/>
              <a:ea typeface="+mj-ea"/>
              <a:cs typeface="+mj-cs"/>
            </a:endParaRPr>
          </a:p>
        </p:txBody>
      </p:sp>
      <p:sp>
        <p:nvSpPr>
          <p:cNvPr id="5" name="Text Box 5">
            <a:extLst>
              <a:ext uri="{FF2B5EF4-FFF2-40B4-BE49-F238E27FC236}">
                <a16:creationId xmlns:a16="http://schemas.microsoft.com/office/drawing/2014/main" id="{B6096A7A-CD2B-DC24-3A49-2DA87AB906F2}"/>
              </a:ext>
            </a:extLst>
          </p:cNvPr>
          <p:cNvSpPr txBox="1">
            <a:spLocks noChangeArrowheads="1"/>
          </p:cNvSpPr>
          <p:nvPr/>
        </p:nvSpPr>
        <p:spPr bwMode="auto">
          <a:xfrm>
            <a:off x="1406277" y="2854745"/>
            <a:ext cx="1942186" cy="936048"/>
          </a:xfrm>
          <a:prstGeom prst="rect">
            <a:avLst/>
          </a:prstGeom>
          <a:noFill/>
          <a:ln w="9525">
            <a:noFill/>
            <a:miter lim="800000"/>
            <a:headEnd/>
            <a:tailEnd/>
          </a:ln>
        </p:spPr>
        <p:txBody>
          <a:bodyPr lIns="0" tIns="0" rIns="0" bIns="0" anchor="t">
            <a:noAutofit/>
          </a:bodyPr>
          <a:lstStyle/>
          <a:p>
            <a:pPr marL="320040" lvl="1">
              <a:lnSpc>
                <a:spcPct val="150000"/>
              </a:lnSpc>
              <a:spcBef>
                <a:spcPts val="600"/>
              </a:spcBef>
              <a:defRPr/>
            </a:pPr>
            <a:r>
              <a:rPr lang="en-GB" sz="1000" b="1">
                <a:solidFill>
                  <a:srgbClr val="0067C0"/>
                </a:solidFill>
                <a:latin typeface="Arial" panose="020B0604020202020204"/>
              </a:rPr>
              <a:t>Technical focal </a:t>
            </a:r>
            <a:r>
              <a:rPr lang="en-GB" sz="1000" b="1">
                <a:latin typeface="Arial" panose="020B0604020202020204"/>
              </a:rPr>
              <a:t>to help suppliers navigate Boeing </a:t>
            </a:r>
            <a:r>
              <a:rPr lang="en-GB" sz="1000" b="1">
                <a:solidFill>
                  <a:srgbClr val="0067C0"/>
                </a:solidFill>
                <a:latin typeface="Arial" panose="020B0604020202020204"/>
              </a:rPr>
              <a:t>Enginering Datasets</a:t>
            </a:r>
            <a:endParaRPr lang="en-US">
              <a:ea typeface="+mn-ea"/>
              <a:cs typeface="+mn-cs"/>
            </a:endParaRPr>
          </a:p>
        </p:txBody>
      </p:sp>
      <p:sp>
        <p:nvSpPr>
          <p:cNvPr id="23" name="Freeform 6">
            <a:extLst>
              <a:ext uri="{FF2B5EF4-FFF2-40B4-BE49-F238E27FC236}">
                <a16:creationId xmlns:a16="http://schemas.microsoft.com/office/drawing/2014/main" id="{90E096AF-AD23-D64A-EAB7-2DC37154FC86}"/>
              </a:ext>
            </a:extLst>
          </p:cNvPr>
          <p:cNvSpPr>
            <a:spLocks noEditPoints="1"/>
          </p:cNvSpPr>
          <p:nvPr/>
        </p:nvSpPr>
        <p:spPr bwMode="auto">
          <a:xfrm>
            <a:off x="3799317" y="2971037"/>
            <a:ext cx="298368" cy="310843"/>
          </a:xfrm>
          <a:custGeom>
            <a:avLst/>
            <a:gdLst>
              <a:gd name="T0" fmla="*/ 47 w 100"/>
              <a:gd name="T1" fmla="*/ 98 h 99"/>
              <a:gd name="T2" fmla="*/ 29 w 100"/>
              <a:gd name="T3" fmla="*/ 76 h 99"/>
              <a:gd name="T4" fmla="*/ 39 w 100"/>
              <a:gd name="T5" fmla="*/ 72 h 99"/>
              <a:gd name="T6" fmla="*/ 39 w 100"/>
              <a:gd name="T7" fmla="*/ 61 h 99"/>
              <a:gd name="T8" fmla="*/ 26 w 100"/>
              <a:gd name="T9" fmla="*/ 66 h 99"/>
              <a:gd name="T10" fmla="*/ 19 w 100"/>
              <a:gd name="T11" fmla="*/ 69 h 99"/>
              <a:gd name="T12" fmla="*/ 2 w 100"/>
              <a:gd name="T13" fmla="*/ 47 h 99"/>
              <a:gd name="T14" fmla="*/ 50 w 100"/>
              <a:gd name="T15" fmla="*/ 0 h 99"/>
              <a:gd name="T16" fmla="*/ 53 w 100"/>
              <a:gd name="T17" fmla="*/ 2 h 99"/>
              <a:gd name="T18" fmla="*/ 67 w 100"/>
              <a:gd name="T19" fmla="*/ 10 h 99"/>
              <a:gd name="T20" fmla="*/ 94 w 100"/>
              <a:gd name="T21" fmla="*/ 21 h 99"/>
              <a:gd name="T22" fmla="*/ 86 w 100"/>
              <a:gd name="T23" fmla="*/ 35 h 99"/>
              <a:gd name="T24" fmla="*/ 98 w 100"/>
              <a:gd name="T25" fmla="*/ 52 h 99"/>
              <a:gd name="T26" fmla="*/ 93 w 100"/>
              <a:gd name="T27" fmla="*/ 73 h 99"/>
              <a:gd name="T28" fmla="*/ 67 w 100"/>
              <a:gd name="T29" fmla="*/ 89 h 99"/>
              <a:gd name="T30" fmla="*/ 53 w 100"/>
              <a:gd name="T31" fmla="*/ 98 h 99"/>
              <a:gd name="T32" fmla="*/ 41 w 100"/>
              <a:gd name="T33" fmla="*/ 80 h 99"/>
              <a:gd name="T34" fmla="*/ 64 w 100"/>
              <a:gd name="T35" fmla="*/ 75 h 99"/>
              <a:gd name="T36" fmla="*/ 71 w 100"/>
              <a:gd name="T37" fmla="*/ 79 h 99"/>
              <a:gd name="T38" fmla="*/ 84 w 100"/>
              <a:gd name="T39" fmla="*/ 84 h 99"/>
              <a:gd name="T40" fmla="*/ 78 w 100"/>
              <a:gd name="T41" fmla="*/ 71 h 99"/>
              <a:gd name="T42" fmla="*/ 75 w 100"/>
              <a:gd name="T43" fmla="*/ 68 h 99"/>
              <a:gd name="T44" fmla="*/ 90 w 100"/>
              <a:gd name="T45" fmla="*/ 50 h 99"/>
              <a:gd name="T46" fmla="*/ 75 w 100"/>
              <a:gd name="T47" fmla="*/ 31 h 99"/>
              <a:gd name="T48" fmla="*/ 84 w 100"/>
              <a:gd name="T49" fmla="*/ 27 h 99"/>
              <a:gd name="T50" fmla="*/ 84 w 100"/>
              <a:gd name="T51" fmla="*/ 16 h 99"/>
              <a:gd name="T52" fmla="*/ 71 w 100"/>
              <a:gd name="T53" fmla="*/ 21 h 99"/>
              <a:gd name="T54" fmla="*/ 64 w 100"/>
              <a:gd name="T55" fmla="*/ 24 h 99"/>
              <a:gd name="T56" fmla="*/ 10 w 100"/>
              <a:gd name="T57" fmla="*/ 50 h 99"/>
              <a:gd name="T58" fmla="*/ 22 w 100"/>
              <a:gd name="T59" fmla="*/ 55 h 99"/>
              <a:gd name="T60" fmla="*/ 49 w 100"/>
              <a:gd name="T61" fmla="*/ 67 h 99"/>
              <a:gd name="T62" fmla="*/ 41 w 100"/>
              <a:gd name="T63"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99">
                <a:moveTo>
                  <a:pt x="50" y="99"/>
                </a:moveTo>
                <a:cubicBezTo>
                  <a:pt x="49" y="99"/>
                  <a:pt x="48" y="99"/>
                  <a:pt x="47" y="98"/>
                </a:cubicBezTo>
                <a:cubicBezTo>
                  <a:pt x="30" y="81"/>
                  <a:pt x="30" y="81"/>
                  <a:pt x="30" y="81"/>
                </a:cubicBezTo>
                <a:cubicBezTo>
                  <a:pt x="29" y="80"/>
                  <a:pt x="29" y="78"/>
                  <a:pt x="29" y="76"/>
                </a:cubicBezTo>
                <a:cubicBezTo>
                  <a:pt x="30" y="75"/>
                  <a:pt x="32" y="74"/>
                  <a:pt x="33" y="74"/>
                </a:cubicBezTo>
                <a:cubicBezTo>
                  <a:pt x="35" y="74"/>
                  <a:pt x="37" y="73"/>
                  <a:pt x="39" y="72"/>
                </a:cubicBezTo>
                <a:cubicBezTo>
                  <a:pt x="40" y="71"/>
                  <a:pt x="41" y="69"/>
                  <a:pt x="41" y="67"/>
                </a:cubicBezTo>
                <a:cubicBezTo>
                  <a:pt x="41" y="64"/>
                  <a:pt x="40" y="62"/>
                  <a:pt x="39" y="61"/>
                </a:cubicBezTo>
                <a:cubicBezTo>
                  <a:pt x="36" y="58"/>
                  <a:pt x="31" y="58"/>
                  <a:pt x="27" y="61"/>
                </a:cubicBezTo>
                <a:cubicBezTo>
                  <a:pt x="26" y="62"/>
                  <a:pt x="25" y="64"/>
                  <a:pt x="26" y="66"/>
                </a:cubicBezTo>
                <a:cubicBezTo>
                  <a:pt x="26" y="68"/>
                  <a:pt x="25" y="69"/>
                  <a:pt x="23" y="70"/>
                </a:cubicBezTo>
                <a:cubicBezTo>
                  <a:pt x="22" y="71"/>
                  <a:pt x="20" y="71"/>
                  <a:pt x="19" y="69"/>
                </a:cubicBezTo>
                <a:cubicBezTo>
                  <a:pt x="2" y="52"/>
                  <a:pt x="2" y="52"/>
                  <a:pt x="2" y="52"/>
                </a:cubicBezTo>
                <a:cubicBezTo>
                  <a:pt x="0" y="51"/>
                  <a:pt x="0" y="48"/>
                  <a:pt x="2" y="47"/>
                </a:cubicBezTo>
                <a:cubicBezTo>
                  <a:pt x="47" y="2"/>
                  <a:pt x="47" y="2"/>
                  <a:pt x="47" y="2"/>
                </a:cubicBezTo>
                <a:cubicBezTo>
                  <a:pt x="48" y="1"/>
                  <a:pt x="49" y="0"/>
                  <a:pt x="50" y="0"/>
                </a:cubicBezTo>
                <a:cubicBezTo>
                  <a:pt x="50" y="0"/>
                  <a:pt x="50" y="0"/>
                  <a:pt x="50" y="0"/>
                </a:cubicBezTo>
                <a:cubicBezTo>
                  <a:pt x="51" y="0"/>
                  <a:pt x="52" y="1"/>
                  <a:pt x="53" y="2"/>
                </a:cubicBezTo>
                <a:cubicBezTo>
                  <a:pt x="65" y="13"/>
                  <a:pt x="65" y="13"/>
                  <a:pt x="65" y="13"/>
                </a:cubicBezTo>
                <a:cubicBezTo>
                  <a:pt x="65" y="12"/>
                  <a:pt x="66" y="11"/>
                  <a:pt x="67" y="10"/>
                </a:cubicBezTo>
                <a:cubicBezTo>
                  <a:pt x="73" y="4"/>
                  <a:pt x="84" y="4"/>
                  <a:pt x="90" y="10"/>
                </a:cubicBezTo>
                <a:cubicBezTo>
                  <a:pt x="93" y="13"/>
                  <a:pt x="94" y="17"/>
                  <a:pt x="94" y="21"/>
                </a:cubicBezTo>
                <a:cubicBezTo>
                  <a:pt x="94" y="26"/>
                  <a:pt x="93" y="30"/>
                  <a:pt x="90" y="33"/>
                </a:cubicBezTo>
                <a:cubicBezTo>
                  <a:pt x="89" y="34"/>
                  <a:pt x="88" y="34"/>
                  <a:pt x="86" y="35"/>
                </a:cubicBezTo>
                <a:cubicBezTo>
                  <a:pt x="98" y="47"/>
                  <a:pt x="98" y="47"/>
                  <a:pt x="98" y="47"/>
                </a:cubicBezTo>
                <a:cubicBezTo>
                  <a:pt x="100" y="48"/>
                  <a:pt x="100" y="51"/>
                  <a:pt x="98" y="52"/>
                </a:cubicBezTo>
                <a:cubicBezTo>
                  <a:pt x="86" y="64"/>
                  <a:pt x="86" y="64"/>
                  <a:pt x="86" y="64"/>
                </a:cubicBezTo>
                <a:cubicBezTo>
                  <a:pt x="90" y="66"/>
                  <a:pt x="92" y="69"/>
                  <a:pt x="93" y="73"/>
                </a:cubicBezTo>
                <a:cubicBezTo>
                  <a:pt x="95" y="79"/>
                  <a:pt x="94" y="85"/>
                  <a:pt x="89" y="89"/>
                </a:cubicBezTo>
                <a:cubicBezTo>
                  <a:pt x="83" y="95"/>
                  <a:pt x="73" y="95"/>
                  <a:pt x="67" y="89"/>
                </a:cubicBezTo>
                <a:cubicBezTo>
                  <a:pt x="66" y="88"/>
                  <a:pt x="65" y="87"/>
                  <a:pt x="65" y="86"/>
                </a:cubicBezTo>
                <a:cubicBezTo>
                  <a:pt x="53" y="98"/>
                  <a:pt x="53" y="98"/>
                  <a:pt x="53" y="98"/>
                </a:cubicBezTo>
                <a:cubicBezTo>
                  <a:pt x="52" y="99"/>
                  <a:pt x="51" y="99"/>
                  <a:pt x="50" y="99"/>
                </a:cubicBezTo>
                <a:close/>
                <a:moveTo>
                  <a:pt x="41" y="80"/>
                </a:moveTo>
                <a:cubicBezTo>
                  <a:pt x="50" y="89"/>
                  <a:pt x="50" y="89"/>
                  <a:pt x="50" y="89"/>
                </a:cubicBezTo>
                <a:cubicBezTo>
                  <a:pt x="64" y="75"/>
                  <a:pt x="64" y="75"/>
                  <a:pt x="64" y="75"/>
                </a:cubicBezTo>
                <a:cubicBezTo>
                  <a:pt x="65" y="74"/>
                  <a:pt x="67" y="74"/>
                  <a:pt x="69" y="74"/>
                </a:cubicBezTo>
                <a:cubicBezTo>
                  <a:pt x="70" y="75"/>
                  <a:pt x="71" y="77"/>
                  <a:pt x="71" y="79"/>
                </a:cubicBezTo>
                <a:cubicBezTo>
                  <a:pt x="71" y="80"/>
                  <a:pt x="71" y="82"/>
                  <a:pt x="73" y="84"/>
                </a:cubicBezTo>
                <a:cubicBezTo>
                  <a:pt x="76" y="87"/>
                  <a:pt x="81" y="87"/>
                  <a:pt x="84" y="84"/>
                </a:cubicBezTo>
                <a:cubicBezTo>
                  <a:pt x="86" y="82"/>
                  <a:pt x="87" y="78"/>
                  <a:pt x="86" y="75"/>
                </a:cubicBezTo>
                <a:cubicBezTo>
                  <a:pt x="85" y="73"/>
                  <a:pt x="83" y="71"/>
                  <a:pt x="78" y="71"/>
                </a:cubicBezTo>
                <a:cubicBezTo>
                  <a:pt x="78" y="71"/>
                  <a:pt x="78" y="71"/>
                  <a:pt x="78" y="71"/>
                </a:cubicBezTo>
                <a:cubicBezTo>
                  <a:pt x="77" y="71"/>
                  <a:pt x="75" y="70"/>
                  <a:pt x="75" y="68"/>
                </a:cubicBezTo>
                <a:cubicBezTo>
                  <a:pt x="74" y="67"/>
                  <a:pt x="74" y="65"/>
                  <a:pt x="75" y="64"/>
                </a:cubicBezTo>
                <a:cubicBezTo>
                  <a:pt x="90" y="50"/>
                  <a:pt x="90" y="50"/>
                  <a:pt x="90" y="50"/>
                </a:cubicBezTo>
                <a:cubicBezTo>
                  <a:pt x="75" y="36"/>
                  <a:pt x="75" y="36"/>
                  <a:pt x="75" y="36"/>
                </a:cubicBezTo>
                <a:cubicBezTo>
                  <a:pt x="74" y="34"/>
                  <a:pt x="74" y="33"/>
                  <a:pt x="75" y="31"/>
                </a:cubicBezTo>
                <a:cubicBezTo>
                  <a:pt x="75" y="29"/>
                  <a:pt x="77" y="29"/>
                  <a:pt x="79" y="29"/>
                </a:cubicBezTo>
                <a:cubicBezTo>
                  <a:pt x="81" y="29"/>
                  <a:pt x="83" y="28"/>
                  <a:pt x="84" y="27"/>
                </a:cubicBezTo>
                <a:cubicBezTo>
                  <a:pt x="85" y="26"/>
                  <a:pt x="86" y="24"/>
                  <a:pt x="86" y="21"/>
                </a:cubicBezTo>
                <a:cubicBezTo>
                  <a:pt x="86" y="19"/>
                  <a:pt x="85" y="17"/>
                  <a:pt x="84" y="16"/>
                </a:cubicBezTo>
                <a:cubicBezTo>
                  <a:pt x="81" y="13"/>
                  <a:pt x="76" y="13"/>
                  <a:pt x="73" y="16"/>
                </a:cubicBezTo>
                <a:cubicBezTo>
                  <a:pt x="71" y="17"/>
                  <a:pt x="71" y="19"/>
                  <a:pt x="71" y="21"/>
                </a:cubicBezTo>
                <a:cubicBezTo>
                  <a:pt x="71" y="23"/>
                  <a:pt x="70" y="24"/>
                  <a:pt x="69" y="25"/>
                </a:cubicBezTo>
                <a:cubicBezTo>
                  <a:pt x="67" y="26"/>
                  <a:pt x="65" y="25"/>
                  <a:pt x="64" y="24"/>
                </a:cubicBezTo>
                <a:cubicBezTo>
                  <a:pt x="50" y="10"/>
                  <a:pt x="50" y="10"/>
                  <a:pt x="50" y="10"/>
                </a:cubicBezTo>
                <a:cubicBezTo>
                  <a:pt x="10" y="50"/>
                  <a:pt x="10" y="50"/>
                  <a:pt x="10" y="50"/>
                </a:cubicBezTo>
                <a:cubicBezTo>
                  <a:pt x="19" y="59"/>
                  <a:pt x="19" y="59"/>
                  <a:pt x="19" y="59"/>
                </a:cubicBezTo>
                <a:cubicBezTo>
                  <a:pt x="20" y="57"/>
                  <a:pt x="21" y="56"/>
                  <a:pt x="22" y="55"/>
                </a:cubicBezTo>
                <a:cubicBezTo>
                  <a:pt x="28" y="49"/>
                  <a:pt x="38" y="49"/>
                  <a:pt x="44" y="55"/>
                </a:cubicBezTo>
                <a:cubicBezTo>
                  <a:pt x="47" y="58"/>
                  <a:pt x="49" y="62"/>
                  <a:pt x="49" y="67"/>
                </a:cubicBezTo>
                <a:cubicBezTo>
                  <a:pt x="49" y="71"/>
                  <a:pt x="47" y="75"/>
                  <a:pt x="44" y="78"/>
                </a:cubicBezTo>
                <a:cubicBezTo>
                  <a:pt x="43" y="79"/>
                  <a:pt x="42" y="80"/>
                  <a:pt x="41" y="8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E1DB7195-663E-59DC-5A02-FE479BEA6AC4}"/>
              </a:ext>
            </a:extLst>
          </p:cNvPr>
          <p:cNvSpPr>
            <a:spLocks noEditPoints="1"/>
          </p:cNvSpPr>
          <p:nvPr/>
        </p:nvSpPr>
        <p:spPr bwMode="auto">
          <a:xfrm>
            <a:off x="3539650" y="3068093"/>
            <a:ext cx="274648" cy="288546"/>
          </a:xfrm>
          <a:custGeom>
            <a:avLst/>
            <a:gdLst>
              <a:gd name="T0" fmla="*/ 68 w 92"/>
              <a:gd name="T1" fmla="*/ 92 h 92"/>
              <a:gd name="T2" fmla="*/ 44 w 92"/>
              <a:gd name="T3" fmla="*/ 92 h 92"/>
              <a:gd name="T4" fmla="*/ 40 w 92"/>
              <a:gd name="T5" fmla="*/ 89 h 92"/>
              <a:gd name="T6" fmla="*/ 41 w 92"/>
              <a:gd name="T7" fmla="*/ 85 h 92"/>
              <a:gd name="T8" fmla="*/ 44 w 92"/>
              <a:gd name="T9" fmla="*/ 80 h 92"/>
              <a:gd name="T10" fmla="*/ 36 w 92"/>
              <a:gd name="T11" fmla="*/ 72 h 92"/>
              <a:gd name="T12" fmla="*/ 28 w 92"/>
              <a:gd name="T13" fmla="*/ 80 h 92"/>
              <a:gd name="T14" fmla="*/ 30 w 92"/>
              <a:gd name="T15" fmla="*/ 85 h 92"/>
              <a:gd name="T16" fmla="*/ 32 w 92"/>
              <a:gd name="T17" fmla="*/ 89 h 92"/>
              <a:gd name="T18" fmla="*/ 28 w 92"/>
              <a:gd name="T19" fmla="*/ 92 h 92"/>
              <a:gd name="T20" fmla="*/ 4 w 92"/>
              <a:gd name="T21" fmla="*/ 92 h 92"/>
              <a:gd name="T22" fmla="*/ 0 w 92"/>
              <a:gd name="T23" fmla="*/ 88 h 92"/>
              <a:gd name="T24" fmla="*/ 0 w 92"/>
              <a:gd name="T25" fmla="*/ 24 h 92"/>
              <a:gd name="T26" fmla="*/ 4 w 92"/>
              <a:gd name="T27" fmla="*/ 20 h 92"/>
              <a:gd name="T28" fmla="*/ 20 w 92"/>
              <a:gd name="T29" fmla="*/ 20 h 92"/>
              <a:gd name="T30" fmla="*/ 20 w 92"/>
              <a:gd name="T31" fmla="*/ 16 h 92"/>
              <a:gd name="T32" fmla="*/ 36 w 92"/>
              <a:gd name="T33" fmla="*/ 0 h 92"/>
              <a:gd name="T34" fmla="*/ 52 w 92"/>
              <a:gd name="T35" fmla="*/ 16 h 92"/>
              <a:gd name="T36" fmla="*/ 51 w 92"/>
              <a:gd name="T37" fmla="*/ 20 h 92"/>
              <a:gd name="T38" fmla="*/ 68 w 92"/>
              <a:gd name="T39" fmla="*/ 20 h 92"/>
              <a:gd name="T40" fmla="*/ 72 w 92"/>
              <a:gd name="T41" fmla="*/ 24 h 92"/>
              <a:gd name="T42" fmla="*/ 72 w 92"/>
              <a:gd name="T43" fmla="*/ 41 h 92"/>
              <a:gd name="T44" fmla="*/ 83 w 92"/>
              <a:gd name="T45" fmla="*/ 42 h 92"/>
              <a:gd name="T46" fmla="*/ 92 w 92"/>
              <a:gd name="T47" fmla="*/ 56 h 92"/>
              <a:gd name="T48" fmla="*/ 76 w 92"/>
              <a:gd name="T49" fmla="*/ 72 h 92"/>
              <a:gd name="T50" fmla="*/ 72 w 92"/>
              <a:gd name="T51" fmla="*/ 71 h 92"/>
              <a:gd name="T52" fmla="*/ 72 w 92"/>
              <a:gd name="T53" fmla="*/ 88 h 92"/>
              <a:gd name="T54" fmla="*/ 68 w 92"/>
              <a:gd name="T55" fmla="*/ 92 h 92"/>
              <a:gd name="T56" fmla="*/ 51 w 92"/>
              <a:gd name="T57" fmla="*/ 84 h 92"/>
              <a:gd name="T58" fmla="*/ 64 w 92"/>
              <a:gd name="T59" fmla="*/ 84 h 92"/>
              <a:gd name="T60" fmla="*/ 64 w 92"/>
              <a:gd name="T61" fmla="*/ 64 h 92"/>
              <a:gd name="T62" fmla="*/ 66 w 92"/>
              <a:gd name="T63" fmla="*/ 60 h 92"/>
              <a:gd name="T64" fmla="*/ 71 w 92"/>
              <a:gd name="T65" fmla="*/ 62 h 92"/>
              <a:gd name="T66" fmla="*/ 76 w 92"/>
              <a:gd name="T67" fmla="*/ 64 h 92"/>
              <a:gd name="T68" fmla="*/ 84 w 92"/>
              <a:gd name="T69" fmla="*/ 56 h 92"/>
              <a:gd name="T70" fmla="*/ 79 w 92"/>
              <a:gd name="T71" fmla="*/ 49 h 92"/>
              <a:gd name="T72" fmla="*/ 71 w 92"/>
              <a:gd name="T73" fmla="*/ 51 h 92"/>
              <a:gd name="T74" fmla="*/ 66 w 92"/>
              <a:gd name="T75" fmla="*/ 52 h 92"/>
              <a:gd name="T76" fmla="*/ 64 w 92"/>
              <a:gd name="T77" fmla="*/ 48 h 92"/>
              <a:gd name="T78" fmla="*/ 64 w 92"/>
              <a:gd name="T79" fmla="*/ 28 h 92"/>
              <a:gd name="T80" fmla="*/ 44 w 92"/>
              <a:gd name="T81" fmla="*/ 28 h 92"/>
              <a:gd name="T82" fmla="*/ 40 w 92"/>
              <a:gd name="T83" fmla="*/ 25 h 92"/>
              <a:gd name="T84" fmla="*/ 41 w 92"/>
              <a:gd name="T85" fmla="*/ 21 h 92"/>
              <a:gd name="T86" fmla="*/ 44 w 92"/>
              <a:gd name="T87" fmla="*/ 16 h 92"/>
              <a:gd name="T88" fmla="*/ 36 w 92"/>
              <a:gd name="T89" fmla="*/ 8 h 92"/>
              <a:gd name="T90" fmla="*/ 28 w 92"/>
              <a:gd name="T91" fmla="*/ 16 h 92"/>
              <a:gd name="T92" fmla="*/ 30 w 92"/>
              <a:gd name="T93" fmla="*/ 21 h 92"/>
              <a:gd name="T94" fmla="*/ 32 w 92"/>
              <a:gd name="T95" fmla="*/ 25 h 92"/>
              <a:gd name="T96" fmla="*/ 28 w 92"/>
              <a:gd name="T97" fmla="*/ 28 h 92"/>
              <a:gd name="T98" fmla="*/ 8 w 92"/>
              <a:gd name="T99" fmla="*/ 28 h 92"/>
              <a:gd name="T100" fmla="*/ 8 w 92"/>
              <a:gd name="T101" fmla="*/ 84 h 92"/>
              <a:gd name="T102" fmla="*/ 20 w 92"/>
              <a:gd name="T103" fmla="*/ 84 h 92"/>
              <a:gd name="T104" fmla="*/ 20 w 92"/>
              <a:gd name="T105" fmla="*/ 80 h 92"/>
              <a:gd name="T106" fmla="*/ 36 w 92"/>
              <a:gd name="T107" fmla="*/ 64 h 92"/>
              <a:gd name="T108" fmla="*/ 52 w 92"/>
              <a:gd name="T109" fmla="*/ 80 h 92"/>
              <a:gd name="T110" fmla="*/ 51 w 92"/>
              <a:gd name="T111"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68" y="92"/>
                </a:moveTo>
                <a:cubicBezTo>
                  <a:pt x="44" y="92"/>
                  <a:pt x="44" y="92"/>
                  <a:pt x="44" y="92"/>
                </a:cubicBezTo>
                <a:cubicBezTo>
                  <a:pt x="42" y="92"/>
                  <a:pt x="41" y="91"/>
                  <a:pt x="40" y="89"/>
                </a:cubicBezTo>
                <a:cubicBezTo>
                  <a:pt x="39" y="88"/>
                  <a:pt x="40" y="86"/>
                  <a:pt x="41" y="85"/>
                </a:cubicBezTo>
                <a:cubicBezTo>
                  <a:pt x="43" y="84"/>
                  <a:pt x="44" y="82"/>
                  <a:pt x="44" y="80"/>
                </a:cubicBezTo>
                <a:cubicBezTo>
                  <a:pt x="44" y="76"/>
                  <a:pt x="40" y="72"/>
                  <a:pt x="36" y="72"/>
                </a:cubicBezTo>
                <a:cubicBezTo>
                  <a:pt x="31" y="72"/>
                  <a:pt x="28" y="76"/>
                  <a:pt x="28" y="80"/>
                </a:cubicBezTo>
                <a:cubicBezTo>
                  <a:pt x="28" y="82"/>
                  <a:pt x="29" y="84"/>
                  <a:pt x="30" y="85"/>
                </a:cubicBezTo>
                <a:cubicBezTo>
                  <a:pt x="32" y="86"/>
                  <a:pt x="32" y="88"/>
                  <a:pt x="32" y="89"/>
                </a:cubicBezTo>
                <a:cubicBezTo>
                  <a:pt x="31" y="91"/>
                  <a:pt x="29" y="92"/>
                  <a:pt x="28" y="92"/>
                </a:cubicBezTo>
                <a:cubicBezTo>
                  <a:pt x="4" y="92"/>
                  <a:pt x="4" y="92"/>
                  <a:pt x="4" y="92"/>
                </a:cubicBezTo>
                <a:cubicBezTo>
                  <a:pt x="2" y="92"/>
                  <a:pt x="0" y="90"/>
                  <a:pt x="0" y="88"/>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1"/>
                  <a:pt x="72" y="41"/>
                  <a:pt x="72" y="41"/>
                </a:cubicBezTo>
                <a:cubicBezTo>
                  <a:pt x="75" y="39"/>
                  <a:pt x="79" y="40"/>
                  <a:pt x="83" y="42"/>
                </a:cubicBezTo>
                <a:cubicBezTo>
                  <a:pt x="88" y="45"/>
                  <a:pt x="92" y="50"/>
                  <a:pt x="92" y="56"/>
                </a:cubicBezTo>
                <a:cubicBezTo>
                  <a:pt x="92" y="65"/>
                  <a:pt x="84" y="72"/>
                  <a:pt x="76" y="72"/>
                </a:cubicBezTo>
                <a:cubicBezTo>
                  <a:pt x="74" y="72"/>
                  <a:pt x="73" y="72"/>
                  <a:pt x="72" y="71"/>
                </a:cubicBezTo>
                <a:cubicBezTo>
                  <a:pt x="72" y="88"/>
                  <a:pt x="72" y="88"/>
                  <a:pt x="72" y="88"/>
                </a:cubicBezTo>
                <a:cubicBezTo>
                  <a:pt x="72" y="90"/>
                  <a:pt x="70" y="92"/>
                  <a:pt x="68" y="92"/>
                </a:cubicBezTo>
                <a:close/>
                <a:moveTo>
                  <a:pt x="51" y="84"/>
                </a:moveTo>
                <a:cubicBezTo>
                  <a:pt x="64" y="84"/>
                  <a:pt x="64" y="84"/>
                  <a:pt x="64" y="84"/>
                </a:cubicBezTo>
                <a:cubicBezTo>
                  <a:pt x="64" y="64"/>
                  <a:pt x="64" y="64"/>
                  <a:pt x="64" y="64"/>
                </a:cubicBezTo>
                <a:cubicBezTo>
                  <a:pt x="64" y="62"/>
                  <a:pt x="65" y="61"/>
                  <a:pt x="66" y="60"/>
                </a:cubicBezTo>
                <a:cubicBezTo>
                  <a:pt x="68" y="60"/>
                  <a:pt x="70" y="60"/>
                  <a:pt x="71" y="62"/>
                </a:cubicBezTo>
                <a:cubicBezTo>
                  <a:pt x="72" y="63"/>
                  <a:pt x="74" y="64"/>
                  <a:pt x="76" y="64"/>
                </a:cubicBezTo>
                <a:cubicBezTo>
                  <a:pt x="80" y="64"/>
                  <a:pt x="84" y="60"/>
                  <a:pt x="84" y="56"/>
                </a:cubicBezTo>
                <a:cubicBezTo>
                  <a:pt x="84" y="53"/>
                  <a:pt x="82" y="50"/>
                  <a:pt x="79" y="49"/>
                </a:cubicBezTo>
                <a:cubicBezTo>
                  <a:pt x="77" y="48"/>
                  <a:pt x="74" y="47"/>
                  <a:pt x="71" y="51"/>
                </a:cubicBezTo>
                <a:cubicBezTo>
                  <a:pt x="70" y="52"/>
                  <a:pt x="68" y="52"/>
                  <a:pt x="66" y="52"/>
                </a:cubicBezTo>
                <a:cubicBezTo>
                  <a:pt x="65" y="51"/>
                  <a:pt x="64" y="50"/>
                  <a:pt x="64" y="48"/>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cubicBezTo>
                  <a:pt x="8" y="84"/>
                  <a:pt x="8" y="84"/>
                  <a:pt x="8" y="84"/>
                </a:cubicBezTo>
                <a:cubicBezTo>
                  <a:pt x="20" y="84"/>
                  <a:pt x="20" y="84"/>
                  <a:pt x="20" y="84"/>
                </a:cubicBezTo>
                <a:cubicBezTo>
                  <a:pt x="20" y="83"/>
                  <a:pt x="20" y="81"/>
                  <a:pt x="20" y="80"/>
                </a:cubicBezTo>
                <a:cubicBezTo>
                  <a:pt x="20" y="71"/>
                  <a:pt x="27" y="64"/>
                  <a:pt x="36" y="64"/>
                </a:cubicBezTo>
                <a:cubicBezTo>
                  <a:pt x="45" y="64"/>
                  <a:pt x="52" y="71"/>
                  <a:pt x="52" y="80"/>
                </a:cubicBezTo>
                <a:cubicBezTo>
                  <a:pt x="52" y="81"/>
                  <a:pt x="52" y="83"/>
                  <a:pt x="51" y="84"/>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a:extLst>
              <a:ext uri="{FF2B5EF4-FFF2-40B4-BE49-F238E27FC236}">
                <a16:creationId xmlns:a16="http://schemas.microsoft.com/office/drawing/2014/main" id="{5D2B0FAC-8D9E-3C26-EB30-C8FFD89C58CA}"/>
              </a:ext>
            </a:extLst>
          </p:cNvPr>
          <p:cNvSpPr>
            <a:spLocks noEditPoints="1"/>
          </p:cNvSpPr>
          <p:nvPr/>
        </p:nvSpPr>
        <p:spPr bwMode="auto">
          <a:xfrm>
            <a:off x="3670731" y="3331720"/>
            <a:ext cx="274648" cy="237395"/>
          </a:xfrm>
          <a:custGeom>
            <a:avLst/>
            <a:gdLst>
              <a:gd name="T0" fmla="*/ 88 w 92"/>
              <a:gd name="T1" fmla="*/ 76 h 76"/>
              <a:gd name="T2" fmla="*/ 24 w 92"/>
              <a:gd name="T3" fmla="*/ 76 h 76"/>
              <a:gd name="T4" fmla="*/ 20 w 92"/>
              <a:gd name="T5" fmla="*/ 72 h 76"/>
              <a:gd name="T6" fmla="*/ 20 w 92"/>
              <a:gd name="T7" fmla="*/ 51 h 76"/>
              <a:gd name="T8" fmla="*/ 16 w 92"/>
              <a:gd name="T9" fmla="*/ 52 h 76"/>
              <a:gd name="T10" fmla="*/ 0 w 92"/>
              <a:gd name="T11" fmla="*/ 36 h 76"/>
              <a:gd name="T12" fmla="*/ 16 w 92"/>
              <a:gd name="T13" fmla="*/ 20 h 76"/>
              <a:gd name="T14" fmla="*/ 20 w 92"/>
              <a:gd name="T15" fmla="*/ 21 h 76"/>
              <a:gd name="T16" fmla="*/ 20 w 92"/>
              <a:gd name="T17" fmla="*/ 4 h 76"/>
              <a:gd name="T18" fmla="*/ 24 w 92"/>
              <a:gd name="T19" fmla="*/ 0 h 76"/>
              <a:gd name="T20" fmla="*/ 48 w 92"/>
              <a:gd name="T21" fmla="*/ 0 h 76"/>
              <a:gd name="T22" fmla="*/ 51 w 92"/>
              <a:gd name="T23" fmla="*/ 2 h 76"/>
              <a:gd name="T24" fmla="*/ 51 w 92"/>
              <a:gd name="T25" fmla="*/ 6 h 76"/>
              <a:gd name="T26" fmla="*/ 49 w 92"/>
              <a:gd name="T27" fmla="*/ 10 h 76"/>
              <a:gd name="T28" fmla="*/ 48 w 92"/>
              <a:gd name="T29" fmla="*/ 12 h 76"/>
              <a:gd name="T30" fmla="*/ 56 w 92"/>
              <a:gd name="T31" fmla="*/ 20 h 76"/>
              <a:gd name="T32" fmla="*/ 64 w 92"/>
              <a:gd name="T33" fmla="*/ 12 h 76"/>
              <a:gd name="T34" fmla="*/ 61 w 92"/>
              <a:gd name="T35" fmla="*/ 7 h 76"/>
              <a:gd name="T36" fmla="*/ 60 w 92"/>
              <a:gd name="T37" fmla="*/ 2 h 76"/>
              <a:gd name="T38" fmla="*/ 64 w 92"/>
              <a:gd name="T39" fmla="*/ 0 h 76"/>
              <a:gd name="T40" fmla="*/ 88 w 92"/>
              <a:gd name="T41" fmla="*/ 0 h 76"/>
              <a:gd name="T42" fmla="*/ 92 w 92"/>
              <a:gd name="T43" fmla="*/ 4 h 76"/>
              <a:gd name="T44" fmla="*/ 92 w 92"/>
              <a:gd name="T45" fmla="*/ 72 h 76"/>
              <a:gd name="T46" fmla="*/ 88 w 92"/>
              <a:gd name="T47" fmla="*/ 76 h 76"/>
              <a:gd name="T48" fmla="*/ 28 w 92"/>
              <a:gd name="T49" fmla="*/ 68 h 76"/>
              <a:gd name="T50" fmla="*/ 84 w 92"/>
              <a:gd name="T51" fmla="*/ 68 h 76"/>
              <a:gd name="T52" fmla="*/ 84 w 92"/>
              <a:gd name="T53" fmla="*/ 8 h 76"/>
              <a:gd name="T54" fmla="*/ 71 w 92"/>
              <a:gd name="T55" fmla="*/ 8 h 76"/>
              <a:gd name="T56" fmla="*/ 72 w 92"/>
              <a:gd name="T57" fmla="*/ 12 h 76"/>
              <a:gd name="T58" fmla="*/ 56 w 92"/>
              <a:gd name="T59" fmla="*/ 28 h 76"/>
              <a:gd name="T60" fmla="*/ 40 w 92"/>
              <a:gd name="T61" fmla="*/ 12 h 76"/>
              <a:gd name="T62" fmla="*/ 41 w 92"/>
              <a:gd name="T63" fmla="*/ 8 h 76"/>
              <a:gd name="T64" fmla="*/ 28 w 92"/>
              <a:gd name="T65" fmla="*/ 8 h 76"/>
              <a:gd name="T66" fmla="*/ 28 w 92"/>
              <a:gd name="T67" fmla="*/ 28 h 76"/>
              <a:gd name="T68" fmla="*/ 25 w 92"/>
              <a:gd name="T69" fmla="*/ 32 h 76"/>
              <a:gd name="T70" fmla="*/ 20 w 92"/>
              <a:gd name="T71" fmla="*/ 30 h 76"/>
              <a:gd name="T72" fmla="*/ 16 w 92"/>
              <a:gd name="T73" fmla="*/ 28 h 76"/>
              <a:gd name="T74" fmla="*/ 8 w 92"/>
              <a:gd name="T75" fmla="*/ 36 h 76"/>
              <a:gd name="T76" fmla="*/ 16 w 92"/>
              <a:gd name="T77" fmla="*/ 44 h 76"/>
              <a:gd name="T78" fmla="*/ 20 w 92"/>
              <a:gd name="T79" fmla="*/ 42 h 76"/>
              <a:gd name="T80" fmla="*/ 25 w 92"/>
              <a:gd name="T81" fmla="*/ 40 h 76"/>
              <a:gd name="T82" fmla="*/ 28 w 92"/>
              <a:gd name="T83" fmla="*/ 44 h 76"/>
              <a:gd name="T84" fmla="*/ 28 w 92"/>
              <a:gd name="T8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6">
                <a:moveTo>
                  <a:pt x="88" y="76"/>
                </a:moveTo>
                <a:cubicBezTo>
                  <a:pt x="24" y="76"/>
                  <a:pt x="24" y="76"/>
                  <a:pt x="24" y="76"/>
                </a:cubicBezTo>
                <a:cubicBezTo>
                  <a:pt x="22" y="76"/>
                  <a:pt x="20" y="74"/>
                  <a:pt x="20" y="72"/>
                </a:cubicBezTo>
                <a:cubicBezTo>
                  <a:pt x="20" y="51"/>
                  <a:pt x="20" y="51"/>
                  <a:pt x="20" y="51"/>
                </a:cubicBezTo>
                <a:cubicBezTo>
                  <a:pt x="18" y="52"/>
                  <a:pt x="17" y="52"/>
                  <a:pt x="16" y="52"/>
                </a:cubicBezTo>
                <a:cubicBezTo>
                  <a:pt x="7" y="52"/>
                  <a:pt x="0" y="45"/>
                  <a:pt x="0" y="36"/>
                </a:cubicBezTo>
                <a:cubicBezTo>
                  <a:pt x="0" y="27"/>
                  <a:pt x="7" y="20"/>
                  <a:pt x="16" y="20"/>
                </a:cubicBezTo>
                <a:cubicBezTo>
                  <a:pt x="17" y="20"/>
                  <a:pt x="18" y="20"/>
                  <a:pt x="20" y="21"/>
                </a:cubicBezTo>
                <a:cubicBezTo>
                  <a:pt x="20" y="4"/>
                  <a:pt x="20" y="4"/>
                  <a:pt x="20" y="4"/>
                </a:cubicBezTo>
                <a:cubicBezTo>
                  <a:pt x="20" y="2"/>
                  <a:pt x="22" y="0"/>
                  <a:pt x="24" y="0"/>
                </a:cubicBezTo>
                <a:cubicBezTo>
                  <a:pt x="48" y="0"/>
                  <a:pt x="48" y="0"/>
                  <a:pt x="48" y="0"/>
                </a:cubicBezTo>
                <a:cubicBezTo>
                  <a:pt x="49" y="0"/>
                  <a:pt x="50" y="1"/>
                  <a:pt x="51" y="2"/>
                </a:cubicBezTo>
                <a:cubicBezTo>
                  <a:pt x="52" y="3"/>
                  <a:pt x="52" y="5"/>
                  <a:pt x="51" y="6"/>
                </a:cubicBezTo>
                <a:cubicBezTo>
                  <a:pt x="50" y="7"/>
                  <a:pt x="50" y="9"/>
                  <a:pt x="49" y="10"/>
                </a:cubicBezTo>
                <a:cubicBezTo>
                  <a:pt x="48" y="11"/>
                  <a:pt x="48" y="11"/>
                  <a:pt x="48" y="12"/>
                </a:cubicBezTo>
                <a:cubicBezTo>
                  <a:pt x="48" y="16"/>
                  <a:pt x="51" y="20"/>
                  <a:pt x="56" y="20"/>
                </a:cubicBezTo>
                <a:cubicBezTo>
                  <a:pt x="60" y="20"/>
                  <a:pt x="64" y="16"/>
                  <a:pt x="64" y="12"/>
                </a:cubicBezTo>
                <a:cubicBezTo>
                  <a:pt x="64" y="10"/>
                  <a:pt x="63" y="8"/>
                  <a:pt x="61" y="7"/>
                </a:cubicBezTo>
                <a:cubicBezTo>
                  <a:pt x="60" y="6"/>
                  <a:pt x="59" y="4"/>
                  <a:pt x="60" y="2"/>
                </a:cubicBezTo>
                <a:cubicBezTo>
                  <a:pt x="61" y="1"/>
                  <a:pt x="62" y="0"/>
                  <a:pt x="64" y="0"/>
                </a:cubicBezTo>
                <a:cubicBezTo>
                  <a:pt x="88" y="0"/>
                  <a:pt x="88" y="0"/>
                  <a:pt x="88" y="0"/>
                </a:cubicBezTo>
                <a:cubicBezTo>
                  <a:pt x="90" y="0"/>
                  <a:pt x="92" y="2"/>
                  <a:pt x="92" y="4"/>
                </a:cubicBezTo>
                <a:cubicBezTo>
                  <a:pt x="92" y="72"/>
                  <a:pt x="92" y="72"/>
                  <a:pt x="92" y="72"/>
                </a:cubicBezTo>
                <a:cubicBezTo>
                  <a:pt x="92" y="74"/>
                  <a:pt x="90" y="76"/>
                  <a:pt x="88" y="76"/>
                </a:cubicBezTo>
                <a:close/>
                <a:moveTo>
                  <a:pt x="28" y="68"/>
                </a:moveTo>
                <a:cubicBezTo>
                  <a:pt x="84" y="68"/>
                  <a:pt x="84" y="68"/>
                  <a:pt x="84" y="68"/>
                </a:cubicBezTo>
                <a:cubicBezTo>
                  <a:pt x="84" y="8"/>
                  <a:pt x="84" y="8"/>
                  <a:pt x="84" y="8"/>
                </a:cubicBezTo>
                <a:cubicBezTo>
                  <a:pt x="71" y="8"/>
                  <a:pt x="71" y="8"/>
                  <a:pt x="71" y="8"/>
                </a:cubicBezTo>
                <a:cubicBezTo>
                  <a:pt x="72" y="9"/>
                  <a:pt x="72" y="11"/>
                  <a:pt x="72" y="12"/>
                </a:cubicBezTo>
                <a:cubicBezTo>
                  <a:pt x="72" y="21"/>
                  <a:pt x="65" y="28"/>
                  <a:pt x="56" y="28"/>
                </a:cubicBezTo>
                <a:cubicBezTo>
                  <a:pt x="47" y="28"/>
                  <a:pt x="40" y="21"/>
                  <a:pt x="40" y="12"/>
                </a:cubicBezTo>
                <a:cubicBezTo>
                  <a:pt x="40" y="10"/>
                  <a:pt x="40" y="9"/>
                  <a:pt x="41" y="8"/>
                </a:cubicBezTo>
                <a:cubicBezTo>
                  <a:pt x="28" y="8"/>
                  <a:pt x="28" y="8"/>
                  <a:pt x="28" y="8"/>
                </a:cubicBezTo>
                <a:cubicBezTo>
                  <a:pt x="28" y="28"/>
                  <a:pt x="28" y="28"/>
                  <a:pt x="28" y="28"/>
                </a:cubicBezTo>
                <a:cubicBezTo>
                  <a:pt x="28" y="30"/>
                  <a:pt x="27" y="31"/>
                  <a:pt x="25" y="32"/>
                </a:cubicBezTo>
                <a:cubicBezTo>
                  <a:pt x="23" y="32"/>
                  <a:pt x="21" y="32"/>
                  <a:pt x="20" y="30"/>
                </a:cubicBezTo>
                <a:cubicBezTo>
                  <a:pt x="20" y="29"/>
                  <a:pt x="18" y="28"/>
                  <a:pt x="16" y="28"/>
                </a:cubicBezTo>
                <a:cubicBezTo>
                  <a:pt x="11" y="28"/>
                  <a:pt x="8" y="32"/>
                  <a:pt x="8" y="36"/>
                </a:cubicBezTo>
                <a:cubicBezTo>
                  <a:pt x="8" y="40"/>
                  <a:pt x="11" y="44"/>
                  <a:pt x="16" y="44"/>
                </a:cubicBezTo>
                <a:cubicBezTo>
                  <a:pt x="18" y="44"/>
                  <a:pt x="20" y="43"/>
                  <a:pt x="20" y="42"/>
                </a:cubicBezTo>
                <a:cubicBezTo>
                  <a:pt x="22" y="40"/>
                  <a:pt x="23" y="40"/>
                  <a:pt x="25" y="40"/>
                </a:cubicBezTo>
                <a:cubicBezTo>
                  <a:pt x="27" y="41"/>
                  <a:pt x="28" y="42"/>
                  <a:pt x="28" y="44"/>
                </a:cubicBezTo>
                <a:lnTo>
                  <a:pt x="28" y="68"/>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9">
            <a:extLst>
              <a:ext uri="{FF2B5EF4-FFF2-40B4-BE49-F238E27FC236}">
                <a16:creationId xmlns:a16="http://schemas.microsoft.com/office/drawing/2014/main" id="{0B443FC0-F745-F864-2C3E-8EC3E9AC6785}"/>
              </a:ext>
            </a:extLst>
          </p:cNvPr>
          <p:cNvSpPr>
            <a:spLocks noEditPoints="1"/>
          </p:cNvSpPr>
          <p:nvPr/>
        </p:nvSpPr>
        <p:spPr bwMode="auto">
          <a:xfrm>
            <a:off x="3539650" y="3268764"/>
            <a:ext cx="214725" cy="300350"/>
          </a:xfrm>
          <a:custGeom>
            <a:avLst/>
            <a:gdLst>
              <a:gd name="T0" fmla="*/ 68 w 72"/>
              <a:gd name="T1" fmla="*/ 96 h 96"/>
              <a:gd name="T2" fmla="*/ 4 w 72"/>
              <a:gd name="T3" fmla="*/ 96 h 96"/>
              <a:gd name="T4" fmla="*/ 0 w 72"/>
              <a:gd name="T5" fmla="*/ 92 h 96"/>
              <a:gd name="T6" fmla="*/ 0 w 72"/>
              <a:gd name="T7" fmla="*/ 24 h 96"/>
              <a:gd name="T8" fmla="*/ 4 w 72"/>
              <a:gd name="T9" fmla="*/ 20 h 96"/>
              <a:gd name="T10" fmla="*/ 20 w 72"/>
              <a:gd name="T11" fmla="*/ 20 h 96"/>
              <a:gd name="T12" fmla="*/ 20 w 72"/>
              <a:gd name="T13" fmla="*/ 16 h 96"/>
              <a:gd name="T14" fmla="*/ 36 w 72"/>
              <a:gd name="T15" fmla="*/ 0 h 96"/>
              <a:gd name="T16" fmla="*/ 52 w 72"/>
              <a:gd name="T17" fmla="*/ 16 h 96"/>
              <a:gd name="T18" fmla="*/ 51 w 72"/>
              <a:gd name="T19" fmla="*/ 20 h 96"/>
              <a:gd name="T20" fmla="*/ 68 w 72"/>
              <a:gd name="T21" fmla="*/ 20 h 96"/>
              <a:gd name="T22" fmla="*/ 72 w 72"/>
              <a:gd name="T23" fmla="*/ 24 h 96"/>
              <a:gd name="T24" fmla="*/ 72 w 72"/>
              <a:gd name="T25" fmla="*/ 48 h 96"/>
              <a:gd name="T26" fmla="*/ 69 w 72"/>
              <a:gd name="T27" fmla="*/ 52 h 96"/>
              <a:gd name="T28" fmla="*/ 64 w 72"/>
              <a:gd name="T29" fmla="*/ 50 h 96"/>
              <a:gd name="T30" fmla="*/ 60 w 72"/>
              <a:gd name="T31" fmla="*/ 48 h 96"/>
              <a:gd name="T32" fmla="*/ 52 w 72"/>
              <a:gd name="T33" fmla="*/ 56 h 96"/>
              <a:gd name="T34" fmla="*/ 60 w 72"/>
              <a:gd name="T35" fmla="*/ 64 h 96"/>
              <a:gd name="T36" fmla="*/ 64 w 72"/>
              <a:gd name="T37" fmla="*/ 62 h 96"/>
              <a:gd name="T38" fmla="*/ 69 w 72"/>
              <a:gd name="T39" fmla="*/ 60 h 96"/>
              <a:gd name="T40" fmla="*/ 72 w 72"/>
              <a:gd name="T41" fmla="*/ 64 h 96"/>
              <a:gd name="T42" fmla="*/ 72 w 72"/>
              <a:gd name="T43" fmla="*/ 92 h 96"/>
              <a:gd name="T44" fmla="*/ 68 w 72"/>
              <a:gd name="T45" fmla="*/ 96 h 96"/>
              <a:gd name="T46" fmla="*/ 8 w 72"/>
              <a:gd name="T47" fmla="*/ 88 h 96"/>
              <a:gd name="T48" fmla="*/ 64 w 72"/>
              <a:gd name="T49" fmla="*/ 88 h 96"/>
              <a:gd name="T50" fmla="*/ 64 w 72"/>
              <a:gd name="T51" fmla="*/ 71 h 96"/>
              <a:gd name="T52" fmla="*/ 60 w 72"/>
              <a:gd name="T53" fmla="*/ 72 h 96"/>
              <a:gd name="T54" fmla="*/ 44 w 72"/>
              <a:gd name="T55" fmla="*/ 56 h 96"/>
              <a:gd name="T56" fmla="*/ 60 w 72"/>
              <a:gd name="T57" fmla="*/ 40 h 96"/>
              <a:gd name="T58" fmla="*/ 64 w 72"/>
              <a:gd name="T59" fmla="*/ 41 h 96"/>
              <a:gd name="T60" fmla="*/ 64 w 72"/>
              <a:gd name="T61" fmla="*/ 28 h 96"/>
              <a:gd name="T62" fmla="*/ 44 w 72"/>
              <a:gd name="T63" fmla="*/ 28 h 96"/>
              <a:gd name="T64" fmla="*/ 40 w 72"/>
              <a:gd name="T65" fmla="*/ 25 h 96"/>
              <a:gd name="T66" fmla="*/ 41 w 72"/>
              <a:gd name="T67" fmla="*/ 21 h 96"/>
              <a:gd name="T68" fmla="*/ 44 w 72"/>
              <a:gd name="T69" fmla="*/ 16 h 96"/>
              <a:gd name="T70" fmla="*/ 36 w 72"/>
              <a:gd name="T71" fmla="*/ 8 h 96"/>
              <a:gd name="T72" fmla="*/ 28 w 72"/>
              <a:gd name="T73" fmla="*/ 16 h 96"/>
              <a:gd name="T74" fmla="*/ 30 w 72"/>
              <a:gd name="T75" fmla="*/ 21 h 96"/>
              <a:gd name="T76" fmla="*/ 32 w 72"/>
              <a:gd name="T77" fmla="*/ 25 h 96"/>
              <a:gd name="T78" fmla="*/ 28 w 72"/>
              <a:gd name="T79" fmla="*/ 28 h 96"/>
              <a:gd name="T80" fmla="*/ 8 w 72"/>
              <a:gd name="T81" fmla="*/ 28 h 96"/>
              <a:gd name="T82" fmla="*/ 8 w 72"/>
              <a:gd name="T8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96">
                <a:moveTo>
                  <a:pt x="68" y="96"/>
                </a:moveTo>
                <a:cubicBezTo>
                  <a:pt x="4" y="96"/>
                  <a:pt x="4" y="96"/>
                  <a:pt x="4" y="96"/>
                </a:cubicBezTo>
                <a:cubicBezTo>
                  <a:pt x="2" y="96"/>
                  <a:pt x="0" y="94"/>
                  <a:pt x="0" y="92"/>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8"/>
                  <a:pt x="72" y="48"/>
                  <a:pt x="72" y="48"/>
                </a:cubicBezTo>
                <a:cubicBezTo>
                  <a:pt x="72" y="50"/>
                  <a:pt x="71" y="51"/>
                  <a:pt x="69" y="52"/>
                </a:cubicBezTo>
                <a:cubicBezTo>
                  <a:pt x="67" y="52"/>
                  <a:pt x="65" y="52"/>
                  <a:pt x="64" y="50"/>
                </a:cubicBezTo>
                <a:cubicBezTo>
                  <a:pt x="64" y="49"/>
                  <a:pt x="62" y="48"/>
                  <a:pt x="60" y="48"/>
                </a:cubicBezTo>
                <a:cubicBezTo>
                  <a:pt x="55" y="48"/>
                  <a:pt x="52" y="52"/>
                  <a:pt x="52" y="56"/>
                </a:cubicBezTo>
                <a:cubicBezTo>
                  <a:pt x="52" y="60"/>
                  <a:pt x="55" y="64"/>
                  <a:pt x="60" y="64"/>
                </a:cubicBezTo>
                <a:cubicBezTo>
                  <a:pt x="62" y="64"/>
                  <a:pt x="64" y="63"/>
                  <a:pt x="64" y="62"/>
                </a:cubicBezTo>
                <a:cubicBezTo>
                  <a:pt x="66" y="60"/>
                  <a:pt x="67" y="60"/>
                  <a:pt x="69" y="60"/>
                </a:cubicBezTo>
                <a:cubicBezTo>
                  <a:pt x="71" y="61"/>
                  <a:pt x="72" y="62"/>
                  <a:pt x="72" y="64"/>
                </a:cubicBezTo>
                <a:cubicBezTo>
                  <a:pt x="72" y="92"/>
                  <a:pt x="72" y="92"/>
                  <a:pt x="72" y="92"/>
                </a:cubicBezTo>
                <a:cubicBezTo>
                  <a:pt x="72" y="94"/>
                  <a:pt x="70" y="96"/>
                  <a:pt x="68" y="96"/>
                </a:cubicBezTo>
                <a:close/>
                <a:moveTo>
                  <a:pt x="8" y="88"/>
                </a:moveTo>
                <a:cubicBezTo>
                  <a:pt x="64" y="88"/>
                  <a:pt x="64" y="88"/>
                  <a:pt x="64" y="88"/>
                </a:cubicBezTo>
                <a:cubicBezTo>
                  <a:pt x="64" y="71"/>
                  <a:pt x="64" y="71"/>
                  <a:pt x="64" y="71"/>
                </a:cubicBezTo>
                <a:cubicBezTo>
                  <a:pt x="62" y="72"/>
                  <a:pt x="61" y="72"/>
                  <a:pt x="60" y="72"/>
                </a:cubicBezTo>
                <a:cubicBezTo>
                  <a:pt x="51" y="72"/>
                  <a:pt x="44" y="65"/>
                  <a:pt x="44" y="56"/>
                </a:cubicBezTo>
                <a:cubicBezTo>
                  <a:pt x="44" y="47"/>
                  <a:pt x="51" y="40"/>
                  <a:pt x="60" y="40"/>
                </a:cubicBezTo>
                <a:cubicBezTo>
                  <a:pt x="61" y="40"/>
                  <a:pt x="62" y="40"/>
                  <a:pt x="64" y="41"/>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lnTo>
                  <a:pt x="8" y="88"/>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CB11853F-836B-8250-FA53-572AFA22CFE3}"/>
              </a:ext>
            </a:extLst>
          </p:cNvPr>
          <p:cNvSpPr>
            <a:spLocks noEditPoints="1"/>
          </p:cNvSpPr>
          <p:nvPr/>
        </p:nvSpPr>
        <p:spPr bwMode="auto">
          <a:xfrm>
            <a:off x="3358130" y="2863866"/>
            <a:ext cx="881370" cy="925970"/>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4BE42DB5-ED00-1AED-25A2-F147C86589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4793" y1="20800" x2="24793" y2="20800"/>
                        <a14:foregroundMark x1="42149" y1="12800" x2="42149" y2="12800"/>
                        <a14:foregroundMark x1="68595" y1="16000" x2="68595" y2="16000"/>
                        <a14:foregroundMark x1="81818" y1="33600" x2="81818" y2="33600"/>
                        <a14:foregroundMark x1="82645" y1="37600" x2="82645" y2="37600"/>
                        <a14:foregroundMark x1="87603" y1="48800" x2="87603" y2="48800"/>
                        <a14:foregroundMark x1="25620" y1="81600" x2="25620" y2="81600"/>
                        <a14:foregroundMark x1="35537" y1="26400" x2="35537" y2="26400"/>
                        <a14:foregroundMark x1="61157" y1="27200" x2="61157" y2="27200"/>
                        <a14:foregroundMark x1="46281" y1="36000" x2="46281" y2="36000"/>
                        <a14:foregroundMark x1="44628" y1="37600" x2="44628" y2="37600"/>
                        <a14:foregroundMark x1="41322" y1="37600" x2="41322" y2="37600"/>
                        <a14:foregroundMark x1="30579" y1="35200" x2="30579" y2="35200"/>
                        <a14:foregroundMark x1="33884" y1="30400" x2="33884" y2="30400"/>
                        <a14:foregroundMark x1="36364" y1="24000" x2="36364" y2="24000"/>
                        <a14:foregroundMark x1="62810" y1="29600" x2="62810" y2="29600"/>
                        <a14:foregroundMark x1="59504" y1="35200" x2="59504" y2="35200"/>
                        <a14:foregroundMark x1="69421" y1="39200" x2="69421" y2="39200"/>
                        <a14:foregroundMark x1="57851" y1="45600" x2="57851" y2="45600"/>
                        <a14:foregroundMark x1="36364" y1="59200" x2="36364" y2="59200"/>
                        <a14:foregroundMark x1="36364" y1="59200" x2="36364" y2="59200"/>
                        <a14:foregroundMark x1="36364" y1="59200" x2="36364" y2="59200"/>
                        <a14:foregroundMark x1="35537" y1="55200" x2="35537" y2="55200"/>
                      </a14:backgroundRemoval>
                    </a14:imgEffect>
                  </a14:imgLayer>
                </a14:imgProps>
              </a:ext>
            </a:extLst>
          </a:blip>
          <a:stretch>
            <a:fillRect/>
          </a:stretch>
        </p:blipFill>
        <p:spPr>
          <a:xfrm>
            <a:off x="5495701" y="1615121"/>
            <a:ext cx="1152524" cy="1129049"/>
          </a:xfrm>
          <a:prstGeom prst="rect">
            <a:avLst/>
          </a:prstGeom>
        </p:spPr>
      </p:pic>
      <p:sp>
        <p:nvSpPr>
          <p:cNvPr id="89" name="Text Box 5">
            <a:extLst>
              <a:ext uri="{FF2B5EF4-FFF2-40B4-BE49-F238E27FC236}">
                <a16:creationId xmlns:a16="http://schemas.microsoft.com/office/drawing/2014/main" id="{885A9186-CD1C-481C-9EB3-3FD6B00F6687}"/>
              </a:ext>
            </a:extLst>
          </p:cNvPr>
          <p:cNvSpPr txBox="1">
            <a:spLocks noChangeArrowheads="1"/>
          </p:cNvSpPr>
          <p:nvPr/>
        </p:nvSpPr>
        <p:spPr bwMode="auto">
          <a:xfrm>
            <a:off x="186075" y="6152240"/>
            <a:ext cx="2124756" cy="537318"/>
          </a:xfrm>
          <a:prstGeom prst="rect">
            <a:avLst/>
          </a:prstGeom>
          <a:noFill/>
          <a:ln w="9525">
            <a:noFill/>
            <a:miter lim="800000"/>
            <a:headEnd/>
            <a:tailEnd/>
          </a:ln>
        </p:spPr>
        <p:txBody>
          <a:bodyPr lIns="0" tIns="0" rIns="0" bIns="0">
            <a:noAutofit/>
          </a:bodyPr>
          <a:lstStyle/>
          <a:p>
            <a:pPr marL="320040" marR="0" lvl="1" indent="0" algn="ctr" defTabSz="914400" rtl="0" eaLnBrk="1" fontAlgn="auto" latinLnBrk="0" hangingPunct="1">
              <a:spcBef>
                <a:spcPts val="600"/>
              </a:spcBef>
              <a:spcAft>
                <a:spcPts val="0"/>
              </a:spcAft>
              <a:buClr>
                <a:prstClr val="black"/>
              </a:buClr>
              <a:buSzTx/>
              <a:buFontTx/>
              <a:buNone/>
              <a:tabLst/>
              <a:defRPr/>
            </a:pPr>
            <a:r>
              <a:rPr lang="en-GB" sz="1400" dirty="0">
                <a:solidFill>
                  <a:srgbClr val="0067C0"/>
                </a:solidFill>
                <a:latin typeface="Arial" panose="020B0604020202020204"/>
              </a:rPr>
              <a:t>Field/Supplier Based Support</a:t>
            </a:r>
            <a:endParaRPr lang="en-GB" sz="1400" b="1" dirty="0">
              <a:solidFill>
                <a:srgbClr val="0067C0"/>
              </a:solidFill>
              <a:latin typeface="Arial" panose="020B0604020202020204"/>
            </a:endParaRPr>
          </a:p>
        </p:txBody>
      </p:sp>
    </p:spTree>
    <p:extLst>
      <p:ext uri="{BB962C8B-B14F-4D97-AF65-F5344CB8AC3E}">
        <p14:creationId xmlns:p14="http://schemas.microsoft.com/office/powerpoint/2010/main" val="2169618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0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88647" y="526490"/>
            <a:ext cx="11277716" cy="6067713"/>
          </a:xfrm>
          <a:prstGeom prst="rect">
            <a:avLst/>
          </a:prstGeom>
        </p:spPr>
      </p:pic>
      <p:grpSp>
        <p:nvGrpSpPr>
          <p:cNvPr id="10" name="Group 9">
            <a:extLst>
              <a:ext uri="{FF2B5EF4-FFF2-40B4-BE49-F238E27FC236}">
                <a16:creationId xmlns:a16="http://schemas.microsoft.com/office/drawing/2014/main" id="{9B2516D5-C786-3875-D598-48D12B19C85C}"/>
              </a:ext>
            </a:extLst>
          </p:cNvPr>
          <p:cNvGrpSpPr/>
          <p:nvPr/>
        </p:nvGrpSpPr>
        <p:grpSpPr>
          <a:xfrm>
            <a:off x="352341" y="151161"/>
            <a:ext cx="1752600" cy="400382"/>
            <a:chOff x="2057400" y="-1182741"/>
            <a:chExt cx="3350419" cy="762000"/>
          </a:xfrm>
          <a:solidFill>
            <a:schemeClr val="tx2"/>
          </a:solidFill>
        </p:grpSpPr>
        <p:sp>
          <p:nvSpPr>
            <p:cNvPr id="11" name="Freeform: Shape 15">
              <a:extLst>
                <a:ext uri="{FF2B5EF4-FFF2-40B4-BE49-F238E27FC236}">
                  <a16:creationId xmlns:a16="http://schemas.microsoft.com/office/drawing/2014/main" id="{D1CBF975-36E5-DBFC-0150-5483FFDC844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Shape 16">
              <a:extLst>
                <a:ext uri="{FF2B5EF4-FFF2-40B4-BE49-F238E27FC236}">
                  <a16:creationId xmlns:a16="http://schemas.microsoft.com/office/drawing/2014/main" id="{A60A887F-5950-2E2D-0F05-8FC90C8E65FB}"/>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Shape 17">
              <a:extLst>
                <a:ext uri="{FF2B5EF4-FFF2-40B4-BE49-F238E27FC236}">
                  <a16:creationId xmlns:a16="http://schemas.microsoft.com/office/drawing/2014/main" id="{16A2BEA4-9928-3D9C-F9D1-2C63ED8F79E0}"/>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Shape 18">
              <a:extLst>
                <a:ext uri="{FF2B5EF4-FFF2-40B4-BE49-F238E27FC236}">
                  <a16:creationId xmlns:a16="http://schemas.microsoft.com/office/drawing/2014/main" id="{30C3B8BD-C087-716E-711A-DC901C4B6BBE}"/>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Shape 19">
              <a:extLst>
                <a:ext uri="{FF2B5EF4-FFF2-40B4-BE49-F238E27FC236}">
                  <a16:creationId xmlns:a16="http://schemas.microsoft.com/office/drawing/2014/main" id="{6084518C-EAD4-577B-974C-7D2403E6A1E8}"/>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Shape 20">
              <a:extLst>
                <a:ext uri="{FF2B5EF4-FFF2-40B4-BE49-F238E27FC236}">
                  <a16:creationId xmlns:a16="http://schemas.microsoft.com/office/drawing/2014/main" id="{BD6855ED-D16A-7DF0-DB89-7D522D68337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21">
              <a:extLst>
                <a:ext uri="{FF2B5EF4-FFF2-40B4-BE49-F238E27FC236}">
                  <a16:creationId xmlns:a16="http://schemas.microsoft.com/office/drawing/2014/main" id="{948AE5B2-A493-B25D-040D-D9DEBB63125A}"/>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2" name="Text Box 5">
            <a:extLst>
              <a:ext uri="{FF2B5EF4-FFF2-40B4-BE49-F238E27FC236}">
                <a16:creationId xmlns:a16="http://schemas.microsoft.com/office/drawing/2014/main" id="{6D4A5C70-5BAD-40BF-8D59-09356782271B}"/>
              </a:ext>
            </a:extLst>
          </p:cNvPr>
          <p:cNvSpPr txBox="1">
            <a:spLocks noChangeArrowheads="1"/>
          </p:cNvSpPr>
          <p:nvPr/>
        </p:nvSpPr>
        <p:spPr bwMode="auto">
          <a:xfrm>
            <a:off x="8156749" y="5117598"/>
            <a:ext cx="2403517" cy="617996"/>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000" dirty="0">
                <a:solidFill>
                  <a:srgbClr val="0067C0"/>
                </a:solidFill>
                <a:latin typeface="Arial" panose="020B0604020202020204"/>
              </a:rPr>
              <a:t>Collaboration with stakeholders (Supply Chain, Supplier Quality and Programs)</a:t>
            </a:r>
            <a:endParaRPr kumimoji="0" lang="en-US" sz="1000"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sp>
        <p:nvSpPr>
          <p:cNvPr id="85" name="Text Box 5">
            <a:extLst>
              <a:ext uri="{FF2B5EF4-FFF2-40B4-BE49-F238E27FC236}">
                <a16:creationId xmlns:a16="http://schemas.microsoft.com/office/drawing/2014/main" id="{E6029995-1057-43D9-B0E8-2B173B15C06B}"/>
              </a:ext>
            </a:extLst>
          </p:cNvPr>
          <p:cNvSpPr txBox="1">
            <a:spLocks noChangeArrowheads="1"/>
          </p:cNvSpPr>
          <p:nvPr/>
        </p:nvSpPr>
        <p:spPr bwMode="auto">
          <a:xfrm>
            <a:off x="6355802" y="1261122"/>
            <a:ext cx="1860987" cy="776767"/>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US" sz="1000" dirty="0">
                <a:solidFill>
                  <a:schemeClr val="accent2"/>
                </a:solidFill>
              </a:rPr>
              <a:t>Early supplier engagement in Work Transfer </a:t>
            </a:r>
            <a:r>
              <a:rPr lang="en-US" sz="1000" b="1" dirty="0">
                <a:solidFill>
                  <a:schemeClr val="accent2"/>
                </a:solidFill>
              </a:rPr>
              <a:t>(WMMS)</a:t>
            </a:r>
            <a:endParaRPr kumimoji="0" lang="en-US" sz="10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7" name="Text Box 5">
            <a:extLst>
              <a:ext uri="{FF2B5EF4-FFF2-40B4-BE49-F238E27FC236}">
                <a16:creationId xmlns:a16="http://schemas.microsoft.com/office/drawing/2014/main" id="{B099CA58-4A00-4EA7-B6BF-EB8554660E85}"/>
              </a:ext>
            </a:extLst>
          </p:cNvPr>
          <p:cNvSpPr txBox="1">
            <a:spLocks noChangeArrowheads="1"/>
          </p:cNvSpPr>
          <p:nvPr/>
        </p:nvSpPr>
        <p:spPr bwMode="auto">
          <a:xfrm>
            <a:off x="6152589" y="5871984"/>
            <a:ext cx="2004161" cy="837636"/>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kumimoji="0" lang="en-US" sz="1000" i="0" u="none" strike="noStrike" kern="1200" cap="none" spc="0" normalizeH="0" baseline="0" noProof="0" dirty="0">
                <a:ln>
                  <a:noFill/>
                </a:ln>
                <a:solidFill>
                  <a:srgbClr val="0067C0"/>
                </a:solidFill>
                <a:effectLst/>
                <a:uLnTx/>
                <a:uFillTx/>
                <a:latin typeface="Arial" panose="020B0604020202020204"/>
                <a:ea typeface="+mn-ea"/>
                <a:cs typeface="+mn-cs"/>
              </a:rPr>
              <a:t>First Article Inspection Report Review </a:t>
            </a:r>
            <a:r>
              <a:rPr kumimoji="0" lang="en-US" sz="1000" b="1" i="0" u="none" strike="noStrike" kern="1200" cap="none" spc="0" normalizeH="0" baseline="0" noProof="0" dirty="0">
                <a:ln>
                  <a:noFill/>
                </a:ln>
                <a:solidFill>
                  <a:srgbClr val="0067C0"/>
                </a:solidFill>
                <a:effectLst/>
                <a:uLnTx/>
                <a:uFillTx/>
                <a:latin typeface="Arial" panose="020B0604020202020204"/>
                <a:ea typeface="+mn-ea"/>
                <a:cs typeface="+mn-cs"/>
              </a:rPr>
              <a:t>(FAIR)</a:t>
            </a:r>
          </a:p>
        </p:txBody>
      </p:sp>
      <p:sp>
        <p:nvSpPr>
          <p:cNvPr id="88" name="Text Box 5">
            <a:extLst>
              <a:ext uri="{FF2B5EF4-FFF2-40B4-BE49-F238E27FC236}">
                <a16:creationId xmlns:a16="http://schemas.microsoft.com/office/drawing/2014/main" id="{91DC00FF-5B40-4991-83A7-3E90469A1C43}"/>
              </a:ext>
            </a:extLst>
          </p:cNvPr>
          <p:cNvSpPr txBox="1">
            <a:spLocks noChangeArrowheads="1"/>
          </p:cNvSpPr>
          <p:nvPr/>
        </p:nvSpPr>
        <p:spPr bwMode="auto">
          <a:xfrm>
            <a:off x="8629868" y="3704719"/>
            <a:ext cx="1930399"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000" dirty="0">
                <a:solidFill>
                  <a:srgbClr val="0067C0"/>
                </a:solidFill>
                <a:latin typeface="Arial" panose="020B0604020202020204"/>
              </a:rPr>
              <a:t>Work Transfer Quality Process Audits (</a:t>
            </a:r>
            <a:r>
              <a:rPr lang="en-GB" sz="1000" b="1" dirty="0">
                <a:solidFill>
                  <a:srgbClr val="0067C0"/>
                </a:solidFill>
                <a:latin typeface="Arial" panose="020B0604020202020204"/>
              </a:rPr>
              <a:t>WT-QPA</a:t>
            </a:r>
            <a:r>
              <a:rPr lang="en-GB" sz="1000" dirty="0">
                <a:solidFill>
                  <a:srgbClr val="0067C0"/>
                </a:solidFill>
                <a:latin typeface="Arial" panose="020B0604020202020204"/>
              </a:rPr>
              <a:t>)</a:t>
            </a:r>
            <a:endParaRPr lang="en-US" sz="1000" dirty="0">
              <a:solidFill>
                <a:srgbClr val="0067C0"/>
              </a:solidFill>
              <a:latin typeface="Arial" panose="020B0604020202020204"/>
            </a:endParaRPr>
          </a:p>
        </p:txBody>
      </p:sp>
      <p:sp>
        <p:nvSpPr>
          <p:cNvPr id="90" name="Text Box 5">
            <a:extLst>
              <a:ext uri="{FF2B5EF4-FFF2-40B4-BE49-F238E27FC236}">
                <a16:creationId xmlns:a16="http://schemas.microsoft.com/office/drawing/2014/main" id="{305A4A03-2D54-4264-8AC7-1EB2EFD42F35}"/>
              </a:ext>
            </a:extLst>
          </p:cNvPr>
          <p:cNvSpPr txBox="1">
            <a:spLocks noChangeArrowheads="1"/>
          </p:cNvSpPr>
          <p:nvPr/>
        </p:nvSpPr>
        <p:spPr bwMode="auto">
          <a:xfrm>
            <a:off x="8076218" y="2256593"/>
            <a:ext cx="2188233" cy="111386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kumimoji="0" lang="en-US" sz="1000" i="0" u="none" strike="noStrike" kern="1200" cap="none" spc="0" normalizeH="0" baseline="0" noProof="0" dirty="0">
                <a:ln>
                  <a:noFill/>
                </a:ln>
                <a:solidFill>
                  <a:srgbClr val="0067C0"/>
                </a:solidFill>
                <a:effectLst/>
                <a:uLnTx/>
                <a:uFillTx/>
                <a:latin typeface="Arial" panose="020B0604020202020204"/>
                <a:ea typeface="+mn-ea"/>
                <a:cs typeface="+mn-cs"/>
              </a:rPr>
              <a:t>Boeing First Article </a:t>
            </a:r>
            <a:r>
              <a:rPr lang="en-US" sz="1000" dirty="0">
                <a:solidFill>
                  <a:srgbClr val="0067C0"/>
                </a:solidFill>
                <a:latin typeface="Arial" panose="020B0604020202020204"/>
              </a:rPr>
              <a:t>Inspection</a:t>
            </a:r>
            <a:r>
              <a:rPr kumimoji="0" lang="en-US" sz="1000" i="0" u="none" strike="noStrike" kern="1200" cap="none" spc="0" normalizeH="0" baseline="0" noProof="0" dirty="0">
                <a:ln>
                  <a:noFill/>
                </a:ln>
                <a:solidFill>
                  <a:srgbClr val="0067C0"/>
                </a:solidFill>
                <a:effectLst/>
                <a:uLnTx/>
                <a:uFillTx/>
                <a:latin typeface="Arial" panose="020B0604020202020204"/>
                <a:ea typeface="+mn-ea"/>
                <a:cs typeface="+mn-cs"/>
              </a:rPr>
              <a:t>  </a:t>
            </a:r>
            <a:r>
              <a:rPr kumimoji="0" lang="en-US" sz="1000" b="1" i="0" u="none" strike="noStrike" kern="1200" cap="none" spc="0" normalizeH="0" baseline="0" noProof="0" dirty="0">
                <a:ln>
                  <a:noFill/>
                </a:ln>
                <a:solidFill>
                  <a:srgbClr val="0067C0"/>
                </a:solidFill>
                <a:effectLst/>
                <a:uLnTx/>
                <a:uFillTx/>
                <a:latin typeface="Arial" panose="020B0604020202020204"/>
                <a:ea typeface="+mn-ea"/>
                <a:cs typeface="+mn-cs"/>
              </a:rPr>
              <a:t>(BFAI)</a:t>
            </a:r>
          </a:p>
        </p:txBody>
      </p:sp>
      <p:grpSp>
        <p:nvGrpSpPr>
          <p:cNvPr id="176" name="Group 175">
            <a:extLst>
              <a:ext uri="{FF2B5EF4-FFF2-40B4-BE49-F238E27FC236}">
                <a16:creationId xmlns:a16="http://schemas.microsoft.com/office/drawing/2014/main" id="{3AD08054-838A-4D65-BD6C-8B09997BFD62}"/>
              </a:ext>
            </a:extLst>
          </p:cNvPr>
          <p:cNvGrpSpPr>
            <a:grpSpLocks noChangeAspect="1"/>
          </p:cNvGrpSpPr>
          <p:nvPr/>
        </p:nvGrpSpPr>
        <p:grpSpPr>
          <a:xfrm>
            <a:off x="7368878" y="1988177"/>
            <a:ext cx="881370" cy="925970"/>
            <a:chOff x="592936" y="3930374"/>
            <a:chExt cx="914400" cy="914400"/>
          </a:xfrm>
        </p:grpSpPr>
        <p:sp>
          <p:nvSpPr>
            <p:cNvPr id="234" name="Oval 94">
              <a:extLst>
                <a:ext uri="{FF2B5EF4-FFF2-40B4-BE49-F238E27FC236}">
                  <a16:creationId xmlns:a16="http://schemas.microsoft.com/office/drawing/2014/main" id="{F265328D-07C0-45B2-B91E-10F97B23EB4C}"/>
                </a:ext>
              </a:extLst>
            </p:cNvPr>
            <p:cNvSpPr>
              <a:spLocks noChangeAspect="1" noChangeArrowheads="1"/>
            </p:cNvSpPr>
            <p:nvPr/>
          </p:nvSpPr>
          <p:spPr bwMode="auto">
            <a:xfrm>
              <a:off x="596287" y="3939518"/>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35" name="Group 234">
              <a:extLst>
                <a:ext uri="{FF2B5EF4-FFF2-40B4-BE49-F238E27FC236}">
                  <a16:creationId xmlns:a16="http://schemas.microsoft.com/office/drawing/2014/main" id="{5620330A-CBCC-4E08-98A3-B316A6437504}"/>
                </a:ext>
              </a:extLst>
            </p:cNvPr>
            <p:cNvGrpSpPr/>
            <p:nvPr/>
          </p:nvGrpSpPr>
          <p:grpSpPr>
            <a:xfrm>
              <a:off x="592936" y="3930374"/>
              <a:ext cx="914400" cy="914400"/>
              <a:chOff x="4196452" y="2354170"/>
              <a:chExt cx="914400" cy="914400"/>
            </a:xfrm>
          </p:grpSpPr>
          <p:sp>
            <p:nvSpPr>
              <p:cNvPr id="236" name="Freeform 17">
                <a:extLst>
                  <a:ext uri="{FF2B5EF4-FFF2-40B4-BE49-F238E27FC236}">
                    <a16:creationId xmlns:a16="http://schemas.microsoft.com/office/drawing/2014/main" id="{869046E8-A6D0-43ED-873E-821A01527FEF}"/>
                  </a:ext>
                </a:extLst>
              </p:cNvPr>
              <p:cNvSpPr>
                <a:spLocks noEditPoints="1"/>
              </p:cNvSpPr>
              <p:nvPr/>
            </p:nvSpPr>
            <p:spPr bwMode="auto">
              <a:xfrm>
                <a:off x="4196452" y="2354170"/>
                <a:ext cx="914400" cy="914400"/>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37" name="Group 236">
                <a:extLst>
                  <a:ext uri="{FF2B5EF4-FFF2-40B4-BE49-F238E27FC236}">
                    <a16:creationId xmlns:a16="http://schemas.microsoft.com/office/drawing/2014/main" id="{A5652B3B-6CC3-4EE0-9996-C465CCE6363A}"/>
                  </a:ext>
                </a:extLst>
              </p:cNvPr>
              <p:cNvGrpSpPr>
                <a:grpSpLocks noChangeAspect="1"/>
              </p:cNvGrpSpPr>
              <p:nvPr/>
            </p:nvGrpSpPr>
            <p:grpSpPr>
              <a:xfrm>
                <a:off x="4360831" y="2602838"/>
                <a:ext cx="585642" cy="545711"/>
                <a:chOff x="5025972" y="4999177"/>
                <a:chExt cx="585642" cy="545711"/>
              </a:xfrm>
            </p:grpSpPr>
            <p:grpSp>
              <p:nvGrpSpPr>
                <p:cNvPr id="238" name="Group 237">
                  <a:extLst>
                    <a:ext uri="{FF2B5EF4-FFF2-40B4-BE49-F238E27FC236}">
                      <a16:creationId xmlns:a16="http://schemas.microsoft.com/office/drawing/2014/main" id="{6BF1CA61-C0C9-47B1-AD0E-E0DB210731CC}"/>
                    </a:ext>
                  </a:extLst>
                </p:cNvPr>
                <p:cNvGrpSpPr/>
                <p:nvPr/>
              </p:nvGrpSpPr>
              <p:grpSpPr>
                <a:xfrm>
                  <a:off x="5268214" y="5265377"/>
                  <a:ext cx="101156" cy="279511"/>
                  <a:chOff x="5346701" y="5354638"/>
                  <a:chExt cx="120650" cy="333375"/>
                </a:xfrm>
              </p:grpSpPr>
              <p:sp>
                <p:nvSpPr>
                  <p:cNvPr id="243" name="Freeform 14">
                    <a:extLst>
                      <a:ext uri="{FF2B5EF4-FFF2-40B4-BE49-F238E27FC236}">
                        <a16:creationId xmlns:a16="http://schemas.microsoft.com/office/drawing/2014/main" id="{E328F081-0914-420E-856C-D9622BD2CE05}"/>
                      </a:ext>
                    </a:extLst>
                  </p:cNvPr>
                  <p:cNvSpPr>
                    <a:spLocks/>
                  </p:cNvSpPr>
                  <p:nvPr/>
                </p:nvSpPr>
                <p:spPr bwMode="auto">
                  <a:xfrm>
                    <a:off x="5346701" y="5507038"/>
                    <a:ext cx="120650" cy="180975"/>
                  </a:xfrm>
                  <a:custGeom>
                    <a:avLst/>
                    <a:gdLst>
                      <a:gd name="T0" fmla="*/ 28 w 32"/>
                      <a:gd name="T1" fmla="*/ 48 h 48"/>
                      <a:gd name="T2" fmla="*/ 26 w 32"/>
                      <a:gd name="T3" fmla="*/ 47 h 48"/>
                      <a:gd name="T4" fmla="*/ 16 w 32"/>
                      <a:gd name="T5" fmla="*/ 41 h 48"/>
                      <a:gd name="T6" fmla="*/ 6 w 32"/>
                      <a:gd name="T7" fmla="*/ 47 h 48"/>
                      <a:gd name="T8" fmla="*/ 2 w 32"/>
                      <a:gd name="T9" fmla="*/ 48 h 48"/>
                      <a:gd name="T10" fmla="*/ 0 w 32"/>
                      <a:gd name="T11" fmla="*/ 44 h 48"/>
                      <a:gd name="T12" fmla="*/ 0 w 32"/>
                      <a:gd name="T13" fmla="*/ 4 h 48"/>
                      <a:gd name="T14" fmla="*/ 4 w 32"/>
                      <a:gd name="T15" fmla="*/ 0 h 48"/>
                      <a:gd name="T16" fmla="*/ 8 w 32"/>
                      <a:gd name="T17" fmla="*/ 4 h 48"/>
                      <a:gd name="T18" fmla="*/ 8 w 32"/>
                      <a:gd name="T19" fmla="*/ 37 h 48"/>
                      <a:gd name="T20" fmla="*/ 14 w 32"/>
                      <a:gd name="T21" fmla="*/ 33 h 48"/>
                      <a:gd name="T22" fmla="*/ 18 w 32"/>
                      <a:gd name="T23" fmla="*/ 33 h 48"/>
                      <a:gd name="T24" fmla="*/ 24 w 32"/>
                      <a:gd name="T25" fmla="*/ 37 h 48"/>
                      <a:gd name="T26" fmla="*/ 24 w 32"/>
                      <a:gd name="T27" fmla="*/ 4 h 48"/>
                      <a:gd name="T28" fmla="*/ 28 w 32"/>
                      <a:gd name="T29" fmla="*/ 0 h 48"/>
                      <a:gd name="T30" fmla="*/ 32 w 32"/>
                      <a:gd name="T31" fmla="*/ 4 h 48"/>
                      <a:gd name="T32" fmla="*/ 32 w 32"/>
                      <a:gd name="T33" fmla="*/ 44 h 48"/>
                      <a:gd name="T34" fmla="*/ 30 w 32"/>
                      <a:gd name="T35" fmla="*/ 48 h 48"/>
                      <a:gd name="T36" fmla="*/ 28 w 32"/>
                      <a:gd name="T3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48">
                        <a:moveTo>
                          <a:pt x="28" y="48"/>
                        </a:moveTo>
                        <a:cubicBezTo>
                          <a:pt x="27" y="48"/>
                          <a:pt x="27" y="48"/>
                          <a:pt x="26" y="47"/>
                        </a:cubicBezTo>
                        <a:cubicBezTo>
                          <a:pt x="16" y="41"/>
                          <a:pt x="16" y="41"/>
                          <a:pt x="16" y="41"/>
                        </a:cubicBezTo>
                        <a:cubicBezTo>
                          <a:pt x="6" y="47"/>
                          <a:pt x="6" y="47"/>
                          <a:pt x="6" y="47"/>
                        </a:cubicBezTo>
                        <a:cubicBezTo>
                          <a:pt x="5" y="48"/>
                          <a:pt x="4" y="48"/>
                          <a:pt x="2" y="48"/>
                        </a:cubicBezTo>
                        <a:cubicBezTo>
                          <a:pt x="1" y="47"/>
                          <a:pt x="0" y="45"/>
                          <a:pt x="0" y="44"/>
                        </a:cubicBezTo>
                        <a:cubicBezTo>
                          <a:pt x="0" y="4"/>
                          <a:pt x="0" y="4"/>
                          <a:pt x="0" y="4"/>
                        </a:cubicBezTo>
                        <a:cubicBezTo>
                          <a:pt x="0" y="2"/>
                          <a:pt x="2" y="0"/>
                          <a:pt x="4" y="0"/>
                        </a:cubicBezTo>
                        <a:cubicBezTo>
                          <a:pt x="6" y="0"/>
                          <a:pt x="8" y="2"/>
                          <a:pt x="8" y="4"/>
                        </a:cubicBezTo>
                        <a:cubicBezTo>
                          <a:pt x="8" y="37"/>
                          <a:pt x="8" y="37"/>
                          <a:pt x="8" y="37"/>
                        </a:cubicBezTo>
                        <a:cubicBezTo>
                          <a:pt x="14" y="33"/>
                          <a:pt x="14" y="33"/>
                          <a:pt x="14" y="33"/>
                        </a:cubicBezTo>
                        <a:cubicBezTo>
                          <a:pt x="15" y="32"/>
                          <a:pt x="17" y="32"/>
                          <a:pt x="18" y="33"/>
                        </a:cubicBezTo>
                        <a:cubicBezTo>
                          <a:pt x="24" y="37"/>
                          <a:pt x="24" y="37"/>
                          <a:pt x="24" y="37"/>
                        </a:cubicBezTo>
                        <a:cubicBezTo>
                          <a:pt x="24" y="4"/>
                          <a:pt x="24" y="4"/>
                          <a:pt x="24" y="4"/>
                        </a:cubicBezTo>
                        <a:cubicBezTo>
                          <a:pt x="24" y="2"/>
                          <a:pt x="26" y="0"/>
                          <a:pt x="28" y="0"/>
                        </a:cubicBezTo>
                        <a:cubicBezTo>
                          <a:pt x="30" y="0"/>
                          <a:pt x="32" y="2"/>
                          <a:pt x="32" y="4"/>
                        </a:cubicBezTo>
                        <a:cubicBezTo>
                          <a:pt x="32" y="44"/>
                          <a:pt x="32" y="44"/>
                          <a:pt x="32" y="44"/>
                        </a:cubicBezTo>
                        <a:cubicBezTo>
                          <a:pt x="32" y="45"/>
                          <a:pt x="31" y="47"/>
                          <a:pt x="30" y="48"/>
                        </a:cubicBezTo>
                        <a:cubicBezTo>
                          <a:pt x="30" y="48"/>
                          <a:pt x="29" y="48"/>
                          <a:pt x="28" y="4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18">
                    <a:extLst>
                      <a:ext uri="{FF2B5EF4-FFF2-40B4-BE49-F238E27FC236}">
                        <a16:creationId xmlns:a16="http://schemas.microsoft.com/office/drawing/2014/main" id="{23405BFE-A5D5-48A0-ADB0-F2DB6422D103}"/>
                      </a:ext>
                    </a:extLst>
                  </p:cNvPr>
                  <p:cNvSpPr>
                    <a:spLocks noEditPoints="1"/>
                  </p:cNvSpPr>
                  <p:nvPr/>
                </p:nvSpPr>
                <p:spPr bwMode="auto">
                  <a:xfrm>
                    <a:off x="5346701" y="5354638"/>
                    <a:ext cx="120650" cy="122238"/>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2" y="8"/>
                          <a:pt x="8" y="12"/>
                          <a:pt x="8" y="16"/>
                        </a:cubicBezTo>
                        <a:cubicBezTo>
                          <a:pt x="8" y="20"/>
                          <a:pt x="12" y="24"/>
                          <a:pt x="16" y="24"/>
                        </a:cubicBezTo>
                        <a:cubicBezTo>
                          <a:pt x="21" y="24"/>
                          <a:pt x="24" y="20"/>
                          <a:pt x="24" y="16"/>
                        </a:cubicBezTo>
                        <a:cubicBezTo>
                          <a:pt x="24" y="12"/>
                          <a:pt x="21" y="8"/>
                          <a:pt x="16"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39" name="Freeform 13">
                  <a:extLst>
                    <a:ext uri="{FF2B5EF4-FFF2-40B4-BE49-F238E27FC236}">
                      <a16:creationId xmlns:a16="http://schemas.microsoft.com/office/drawing/2014/main" id="{7107D6C9-FE95-47EF-B7D6-E56298C59664}"/>
                    </a:ext>
                  </a:extLst>
                </p:cNvPr>
                <p:cNvSpPr>
                  <a:spLocks/>
                </p:cNvSpPr>
                <p:nvPr/>
              </p:nvSpPr>
              <p:spPr bwMode="auto">
                <a:xfrm>
                  <a:off x="5025972" y="4999177"/>
                  <a:ext cx="585642" cy="431245"/>
                </a:xfrm>
                <a:custGeom>
                  <a:avLst/>
                  <a:gdLst>
                    <a:gd name="T0" fmla="*/ 440 w 440"/>
                    <a:gd name="T1" fmla="*/ 324 h 324"/>
                    <a:gd name="T2" fmla="*/ 277 w 440"/>
                    <a:gd name="T3" fmla="*/ 324 h 324"/>
                    <a:gd name="T4" fmla="*/ 277 w 440"/>
                    <a:gd name="T5" fmla="*/ 305 h 324"/>
                    <a:gd name="T6" fmla="*/ 420 w 440"/>
                    <a:gd name="T7" fmla="*/ 305 h 324"/>
                    <a:gd name="T8" fmla="*/ 420 w 440"/>
                    <a:gd name="T9" fmla="*/ 19 h 324"/>
                    <a:gd name="T10" fmla="*/ 19 w 440"/>
                    <a:gd name="T11" fmla="*/ 19 h 324"/>
                    <a:gd name="T12" fmla="*/ 19 w 440"/>
                    <a:gd name="T13" fmla="*/ 305 h 324"/>
                    <a:gd name="T14" fmla="*/ 163 w 440"/>
                    <a:gd name="T15" fmla="*/ 305 h 324"/>
                    <a:gd name="T16" fmla="*/ 163 w 440"/>
                    <a:gd name="T17" fmla="*/ 324 h 324"/>
                    <a:gd name="T18" fmla="*/ 0 w 440"/>
                    <a:gd name="T19" fmla="*/ 324 h 324"/>
                    <a:gd name="T20" fmla="*/ 0 w 440"/>
                    <a:gd name="T21" fmla="*/ 0 h 324"/>
                    <a:gd name="T22" fmla="*/ 440 w 440"/>
                    <a:gd name="T23" fmla="*/ 0 h 324"/>
                    <a:gd name="T24" fmla="*/ 440 w 440"/>
                    <a:gd name="T25" fmla="*/ 32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324">
                      <a:moveTo>
                        <a:pt x="440" y="324"/>
                      </a:moveTo>
                      <a:lnTo>
                        <a:pt x="277" y="324"/>
                      </a:lnTo>
                      <a:lnTo>
                        <a:pt x="277" y="305"/>
                      </a:lnTo>
                      <a:lnTo>
                        <a:pt x="420" y="305"/>
                      </a:lnTo>
                      <a:lnTo>
                        <a:pt x="420" y="19"/>
                      </a:lnTo>
                      <a:lnTo>
                        <a:pt x="19" y="19"/>
                      </a:lnTo>
                      <a:lnTo>
                        <a:pt x="19" y="305"/>
                      </a:lnTo>
                      <a:lnTo>
                        <a:pt x="163" y="305"/>
                      </a:lnTo>
                      <a:lnTo>
                        <a:pt x="163" y="324"/>
                      </a:lnTo>
                      <a:lnTo>
                        <a:pt x="0" y="324"/>
                      </a:lnTo>
                      <a:lnTo>
                        <a:pt x="0" y="0"/>
                      </a:lnTo>
                      <a:lnTo>
                        <a:pt x="440" y="0"/>
                      </a:lnTo>
                      <a:lnTo>
                        <a:pt x="440" y="324"/>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40" name="Group 239">
                  <a:extLst>
                    <a:ext uri="{FF2B5EF4-FFF2-40B4-BE49-F238E27FC236}">
                      <a16:creationId xmlns:a16="http://schemas.microsoft.com/office/drawing/2014/main" id="{3CCB76E0-DD66-4E6F-957C-4F0BC85B2D02}"/>
                    </a:ext>
                  </a:extLst>
                </p:cNvPr>
                <p:cNvGrpSpPr/>
                <p:nvPr/>
              </p:nvGrpSpPr>
              <p:grpSpPr>
                <a:xfrm>
                  <a:off x="5179037" y="5100332"/>
                  <a:ext cx="279511" cy="318111"/>
                  <a:chOff x="5240338" y="5157787"/>
                  <a:chExt cx="333375" cy="379414"/>
                </a:xfrm>
              </p:grpSpPr>
              <p:sp>
                <p:nvSpPr>
                  <p:cNvPr id="241" name="Freeform 88">
                    <a:extLst>
                      <a:ext uri="{FF2B5EF4-FFF2-40B4-BE49-F238E27FC236}">
                        <a16:creationId xmlns:a16="http://schemas.microsoft.com/office/drawing/2014/main" id="{7187176D-DEBC-4D4B-B22E-EC23C38908CD}"/>
                      </a:ext>
                    </a:extLst>
                  </p:cNvPr>
                  <p:cNvSpPr>
                    <a:spLocks noChangeArrowheads="1"/>
                  </p:cNvSpPr>
                  <p:nvPr/>
                </p:nvSpPr>
                <p:spPr bwMode="auto">
                  <a:xfrm>
                    <a:off x="5240338" y="5157787"/>
                    <a:ext cx="333375" cy="90488"/>
                  </a:xfrm>
                  <a:custGeom>
                    <a:avLst/>
                    <a:gdLst>
                      <a:gd name="connsiteX0" fmla="*/ 60325 w 333375"/>
                      <a:gd name="connsiteY0" fmla="*/ 60325 h 90488"/>
                      <a:gd name="connsiteX1" fmla="*/ 273050 w 333375"/>
                      <a:gd name="connsiteY1" fmla="*/ 60325 h 90488"/>
                      <a:gd name="connsiteX2" fmla="*/ 273050 w 333375"/>
                      <a:gd name="connsiteY2" fmla="*/ 90488 h 90488"/>
                      <a:gd name="connsiteX3" fmla="*/ 60325 w 333375"/>
                      <a:gd name="connsiteY3" fmla="*/ 90488 h 90488"/>
                      <a:gd name="connsiteX4" fmla="*/ 0 w 333375"/>
                      <a:gd name="connsiteY4" fmla="*/ 0 h 90488"/>
                      <a:gd name="connsiteX5" fmla="*/ 333375 w 333375"/>
                      <a:gd name="connsiteY5" fmla="*/ 0 h 90488"/>
                      <a:gd name="connsiteX6" fmla="*/ 333375 w 333375"/>
                      <a:gd name="connsiteY6" fmla="*/ 30163 h 90488"/>
                      <a:gd name="connsiteX7" fmla="*/ 0 w 333375"/>
                      <a:gd name="connsiteY7" fmla="*/ 30163 h 9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375" h="90488">
                        <a:moveTo>
                          <a:pt x="60325" y="60325"/>
                        </a:moveTo>
                        <a:lnTo>
                          <a:pt x="273050" y="60325"/>
                        </a:lnTo>
                        <a:lnTo>
                          <a:pt x="273050" y="90488"/>
                        </a:lnTo>
                        <a:lnTo>
                          <a:pt x="60325" y="90488"/>
                        </a:lnTo>
                        <a:close/>
                        <a:moveTo>
                          <a:pt x="0" y="0"/>
                        </a:moveTo>
                        <a:lnTo>
                          <a:pt x="333375" y="0"/>
                        </a:lnTo>
                        <a:lnTo>
                          <a:pt x="333375" y="30163"/>
                        </a:lnTo>
                        <a:lnTo>
                          <a:pt x="0" y="30163"/>
                        </a:ln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17">
                    <a:extLst>
                      <a:ext uri="{FF2B5EF4-FFF2-40B4-BE49-F238E27FC236}">
                        <a16:creationId xmlns:a16="http://schemas.microsoft.com/office/drawing/2014/main" id="{4E1902D7-9BA7-4151-8EC0-7D0CE5DF10D2}"/>
                      </a:ext>
                    </a:extLst>
                  </p:cNvPr>
                  <p:cNvSpPr>
                    <a:spLocks noEditPoints="1"/>
                  </p:cNvSpPr>
                  <p:nvPr/>
                </p:nvSpPr>
                <p:spPr bwMode="auto">
                  <a:xfrm>
                    <a:off x="5286376" y="5291138"/>
                    <a:ext cx="246063" cy="246063"/>
                  </a:xfrm>
                  <a:custGeom>
                    <a:avLst/>
                    <a:gdLst>
                      <a:gd name="T0" fmla="*/ 39 w 65"/>
                      <a:gd name="T1" fmla="*/ 65 h 65"/>
                      <a:gd name="T2" fmla="*/ 34 w 65"/>
                      <a:gd name="T3" fmla="*/ 64 h 65"/>
                      <a:gd name="T4" fmla="*/ 31 w 65"/>
                      <a:gd name="T5" fmla="*/ 64 h 65"/>
                      <a:gd name="T6" fmla="*/ 21 w 65"/>
                      <a:gd name="T7" fmla="*/ 64 h 65"/>
                      <a:gd name="T8" fmla="*/ 14 w 65"/>
                      <a:gd name="T9" fmla="*/ 58 h 65"/>
                      <a:gd name="T10" fmla="*/ 12 w 65"/>
                      <a:gd name="T11" fmla="*/ 56 h 65"/>
                      <a:gd name="T12" fmla="*/ 4 w 65"/>
                      <a:gd name="T13" fmla="*/ 50 h 65"/>
                      <a:gd name="T14" fmla="*/ 3 w 65"/>
                      <a:gd name="T15" fmla="*/ 41 h 65"/>
                      <a:gd name="T16" fmla="*/ 3 w 65"/>
                      <a:gd name="T17" fmla="*/ 37 h 65"/>
                      <a:gd name="T18" fmla="*/ 0 w 65"/>
                      <a:gd name="T19" fmla="*/ 28 h 65"/>
                      <a:gd name="T20" fmla="*/ 6 w 65"/>
                      <a:gd name="T21" fmla="*/ 20 h 65"/>
                      <a:gd name="T22" fmla="*/ 7 w 65"/>
                      <a:gd name="T23" fmla="*/ 17 h 65"/>
                      <a:gd name="T24" fmla="*/ 11 w 65"/>
                      <a:gd name="T25" fmla="*/ 9 h 65"/>
                      <a:gd name="T26" fmla="*/ 20 w 65"/>
                      <a:gd name="T27" fmla="*/ 6 h 65"/>
                      <a:gd name="T28" fmla="*/ 24 w 65"/>
                      <a:gd name="T29" fmla="*/ 5 h 65"/>
                      <a:gd name="T30" fmla="*/ 41 w 65"/>
                      <a:gd name="T31" fmla="*/ 5 h 65"/>
                      <a:gd name="T32" fmla="*/ 41 w 65"/>
                      <a:gd name="T33" fmla="*/ 5 h 65"/>
                      <a:gd name="T34" fmla="*/ 44 w 65"/>
                      <a:gd name="T35" fmla="*/ 6 h 65"/>
                      <a:gd name="T36" fmla="*/ 53 w 65"/>
                      <a:gd name="T37" fmla="*/ 9 h 65"/>
                      <a:gd name="T38" fmla="*/ 57 w 65"/>
                      <a:gd name="T39" fmla="*/ 17 h 65"/>
                      <a:gd name="T40" fmla="*/ 59 w 65"/>
                      <a:gd name="T41" fmla="*/ 20 h 65"/>
                      <a:gd name="T42" fmla="*/ 64 w 65"/>
                      <a:gd name="T43" fmla="*/ 28 h 65"/>
                      <a:gd name="T44" fmla="*/ 62 w 65"/>
                      <a:gd name="T45" fmla="*/ 37 h 65"/>
                      <a:gd name="T46" fmla="*/ 61 w 65"/>
                      <a:gd name="T47" fmla="*/ 41 h 65"/>
                      <a:gd name="T48" fmla="*/ 60 w 65"/>
                      <a:gd name="T49" fmla="*/ 50 h 65"/>
                      <a:gd name="T50" fmla="*/ 53 w 65"/>
                      <a:gd name="T51" fmla="*/ 56 h 65"/>
                      <a:gd name="T52" fmla="*/ 50 w 65"/>
                      <a:gd name="T53" fmla="*/ 58 h 65"/>
                      <a:gd name="T54" fmla="*/ 43 w 65"/>
                      <a:gd name="T55" fmla="*/ 64 h 65"/>
                      <a:gd name="T56" fmla="*/ 39 w 65"/>
                      <a:gd name="T57" fmla="*/ 65 h 65"/>
                      <a:gd name="T58" fmla="*/ 32 w 65"/>
                      <a:gd name="T59" fmla="*/ 55 h 65"/>
                      <a:gd name="T60" fmla="*/ 38 w 65"/>
                      <a:gd name="T61" fmla="*/ 57 h 65"/>
                      <a:gd name="T62" fmla="*/ 41 w 65"/>
                      <a:gd name="T63" fmla="*/ 57 h 65"/>
                      <a:gd name="T64" fmla="*/ 43 w 65"/>
                      <a:gd name="T65" fmla="*/ 55 h 65"/>
                      <a:gd name="T66" fmla="*/ 51 w 65"/>
                      <a:gd name="T67" fmla="*/ 48 h 65"/>
                      <a:gd name="T68" fmla="*/ 53 w 65"/>
                      <a:gd name="T69" fmla="*/ 46 h 65"/>
                      <a:gd name="T70" fmla="*/ 54 w 65"/>
                      <a:gd name="T71" fmla="*/ 43 h 65"/>
                      <a:gd name="T72" fmla="*/ 55 w 65"/>
                      <a:gd name="T73" fmla="*/ 32 h 65"/>
                      <a:gd name="T74" fmla="*/ 56 w 65"/>
                      <a:gd name="T75" fmla="*/ 29 h 65"/>
                      <a:gd name="T76" fmla="*/ 55 w 65"/>
                      <a:gd name="T77" fmla="*/ 27 h 65"/>
                      <a:gd name="T78" fmla="*/ 49 w 65"/>
                      <a:gd name="T79" fmla="*/ 17 h 65"/>
                      <a:gd name="T80" fmla="*/ 48 w 65"/>
                      <a:gd name="T81" fmla="*/ 15 h 65"/>
                      <a:gd name="T82" fmla="*/ 45 w 65"/>
                      <a:gd name="T83" fmla="*/ 14 h 65"/>
                      <a:gd name="T84" fmla="*/ 35 w 65"/>
                      <a:gd name="T85" fmla="*/ 10 h 65"/>
                      <a:gd name="T86" fmla="*/ 35 w 65"/>
                      <a:gd name="T87" fmla="*/ 10 h 65"/>
                      <a:gd name="T88" fmla="*/ 30 w 65"/>
                      <a:gd name="T89" fmla="*/ 10 h 65"/>
                      <a:gd name="T90" fmla="*/ 19 w 65"/>
                      <a:gd name="T91" fmla="*/ 14 h 65"/>
                      <a:gd name="T92" fmla="*/ 17 w 65"/>
                      <a:gd name="T93" fmla="*/ 15 h 65"/>
                      <a:gd name="T94" fmla="*/ 15 w 65"/>
                      <a:gd name="T95" fmla="*/ 17 h 65"/>
                      <a:gd name="T96" fmla="*/ 10 w 65"/>
                      <a:gd name="T97" fmla="*/ 27 h 65"/>
                      <a:gd name="T98" fmla="*/ 8 w 65"/>
                      <a:gd name="T99" fmla="*/ 29 h 65"/>
                      <a:gd name="T100" fmla="*/ 9 w 65"/>
                      <a:gd name="T101" fmla="*/ 32 h 65"/>
                      <a:gd name="T102" fmla="*/ 11 w 65"/>
                      <a:gd name="T103" fmla="*/ 43 h 65"/>
                      <a:gd name="T104" fmla="*/ 11 w 65"/>
                      <a:gd name="T105" fmla="*/ 46 h 65"/>
                      <a:gd name="T106" fmla="*/ 14 w 65"/>
                      <a:gd name="T107" fmla="*/ 48 h 65"/>
                      <a:gd name="T108" fmla="*/ 22 w 65"/>
                      <a:gd name="T109" fmla="*/ 55 h 65"/>
                      <a:gd name="T110" fmla="*/ 24 w 65"/>
                      <a:gd name="T111" fmla="*/ 57 h 65"/>
                      <a:gd name="T112" fmla="*/ 27 w 65"/>
                      <a:gd name="T113" fmla="*/ 57 h 65"/>
                      <a:gd name="T114" fmla="*/ 32 w 65"/>
                      <a:gd name="T115" fmla="*/ 5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5" h="65">
                        <a:moveTo>
                          <a:pt x="39" y="65"/>
                        </a:moveTo>
                        <a:cubicBezTo>
                          <a:pt x="37" y="65"/>
                          <a:pt x="36" y="65"/>
                          <a:pt x="34" y="64"/>
                        </a:cubicBezTo>
                        <a:cubicBezTo>
                          <a:pt x="33" y="63"/>
                          <a:pt x="32" y="63"/>
                          <a:pt x="31" y="64"/>
                        </a:cubicBezTo>
                        <a:cubicBezTo>
                          <a:pt x="28" y="65"/>
                          <a:pt x="24" y="65"/>
                          <a:pt x="21" y="64"/>
                        </a:cubicBezTo>
                        <a:cubicBezTo>
                          <a:pt x="18" y="63"/>
                          <a:pt x="16" y="61"/>
                          <a:pt x="14" y="58"/>
                        </a:cubicBezTo>
                        <a:cubicBezTo>
                          <a:pt x="14" y="57"/>
                          <a:pt x="13" y="56"/>
                          <a:pt x="12" y="56"/>
                        </a:cubicBezTo>
                        <a:cubicBezTo>
                          <a:pt x="9" y="55"/>
                          <a:pt x="6" y="53"/>
                          <a:pt x="4" y="50"/>
                        </a:cubicBezTo>
                        <a:cubicBezTo>
                          <a:pt x="3" y="47"/>
                          <a:pt x="2" y="44"/>
                          <a:pt x="3" y="41"/>
                        </a:cubicBezTo>
                        <a:cubicBezTo>
                          <a:pt x="4" y="39"/>
                          <a:pt x="3" y="38"/>
                          <a:pt x="3" y="37"/>
                        </a:cubicBezTo>
                        <a:cubicBezTo>
                          <a:pt x="1" y="34"/>
                          <a:pt x="0" y="31"/>
                          <a:pt x="0" y="28"/>
                        </a:cubicBezTo>
                        <a:cubicBezTo>
                          <a:pt x="1" y="25"/>
                          <a:pt x="3" y="22"/>
                          <a:pt x="6" y="20"/>
                        </a:cubicBezTo>
                        <a:cubicBezTo>
                          <a:pt x="7" y="19"/>
                          <a:pt x="7" y="18"/>
                          <a:pt x="7" y="17"/>
                        </a:cubicBezTo>
                        <a:cubicBezTo>
                          <a:pt x="7" y="14"/>
                          <a:pt x="9" y="11"/>
                          <a:pt x="11" y="9"/>
                        </a:cubicBezTo>
                        <a:cubicBezTo>
                          <a:pt x="14" y="6"/>
                          <a:pt x="17" y="6"/>
                          <a:pt x="20" y="6"/>
                        </a:cubicBezTo>
                        <a:cubicBezTo>
                          <a:pt x="22" y="6"/>
                          <a:pt x="23" y="6"/>
                          <a:pt x="24" y="5"/>
                        </a:cubicBezTo>
                        <a:cubicBezTo>
                          <a:pt x="28" y="0"/>
                          <a:pt x="36" y="0"/>
                          <a:pt x="41" y="5"/>
                        </a:cubicBezTo>
                        <a:cubicBezTo>
                          <a:pt x="41" y="5"/>
                          <a:pt x="41" y="5"/>
                          <a:pt x="41" y="5"/>
                        </a:cubicBezTo>
                        <a:cubicBezTo>
                          <a:pt x="42" y="6"/>
                          <a:pt x="43" y="6"/>
                          <a:pt x="44" y="6"/>
                        </a:cubicBezTo>
                        <a:cubicBezTo>
                          <a:pt x="47" y="6"/>
                          <a:pt x="50" y="6"/>
                          <a:pt x="53" y="9"/>
                        </a:cubicBezTo>
                        <a:cubicBezTo>
                          <a:pt x="55" y="11"/>
                          <a:pt x="57" y="14"/>
                          <a:pt x="57" y="17"/>
                        </a:cubicBezTo>
                        <a:cubicBezTo>
                          <a:pt x="57" y="18"/>
                          <a:pt x="58" y="19"/>
                          <a:pt x="59" y="20"/>
                        </a:cubicBezTo>
                        <a:cubicBezTo>
                          <a:pt x="62" y="22"/>
                          <a:pt x="63" y="25"/>
                          <a:pt x="64" y="28"/>
                        </a:cubicBezTo>
                        <a:cubicBezTo>
                          <a:pt x="65" y="31"/>
                          <a:pt x="64" y="34"/>
                          <a:pt x="62" y="37"/>
                        </a:cubicBezTo>
                        <a:cubicBezTo>
                          <a:pt x="61" y="38"/>
                          <a:pt x="61" y="39"/>
                          <a:pt x="61" y="41"/>
                        </a:cubicBezTo>
                        <a:cubicBezTo>
                          <a:pt x="62" y="44"/>
                          <a:pt x="62" y="47"/>
                          <a:pt x="60" y="50"/>
                        </a:cubicBezTo>
                        <a:cubicBezTo>
                          <a:pt x="59" y="53"/>
                          <a:pt x="56" y="55"/>
                          <a:pt x="53" y="56"/>
                        </a:cubicBezTo>
                        <a:cubicBezTo>
                          <a:pt x="52" y="56"/>
                          <a:pt x="51" y="57"/>
                          <a:pt x="50" y="58"/>
                        </a:cubicBezTo>
                        <a:cubicBezTo>
                          <a:pt x="49" y="61"/>
                          <a:pt x="46" y="63"/>
                          <a:pt x="43" y="64"/>
                        </a:cubicBezTo>
                        <a:cubicBezTo>
                          <a:pt x="42" y="65"/>
                          <a:pt x="41" y="65"/>
                          <a:pt x="39" y="65"/>
                        </a:cubicBezTo>
                        <a:close/>
                        <a:moveTo>
                          <a:pt x="32" y="55"/>
                        </a:moveTo>
                        <a:cubicBezTo>
                          <a:pt x="34" y="55"/>
                          <a:pt x="36" y="56"/>
                          <a:pt x="38" y="57"/>
                        </a:cubicBezTo>
                        <a:cubicBezTo>
                          <a:pt x="39" y="57"/>
                          <a:pt x="40" y="57"/>
                          <a:pt x="41" y="57"/>
                        </a:cubicBezTo>
                        <a:cubicBezTo>
                          <a:pt x="42" y="56"/>
                          <a:pt x="42" y="56"/>
                          <a:pt x="43" y="55"/>
                        </a:cubicBezTo>
                        <a:cubicBezTo>
                          <a:pt x="44" y="51"/>
                          <a:pt x="47" y="49"/>
                          <a:pt x="51" y="48"/>
                        </a:cubicBezTo>
                        <a:cubicBezTo>
                          <a:pt x="52" y="47"/>
                          <a:pt x="53" y="47"/>
                          <a:pt x="53" y="46"/>
                        </a:cubicBezTo>
                        <a:cubicBezTo>
                          <a:pt x="54" y="45"/>
                          <a:pt x="54" y="44"/>
                          <a:pt x="54" y="43"/>
                        </a:cubicBezTo>
                        <a:cubicBezTo>
                          <a:pt x="52" y="39"/>
                          <a:pt x="53" y="35"/>
                          <a:pt x="55" y="32"/>
                        </a:cubicBezTo>
                        <a:cubicBezTo>
                          <a:pt x="56" y="31"/>
                          <a:pt x="56" y="30"/>
                          <a:pt x="56" y="29"/>
                        </a:cubicBezTo>
                        <a:cubicBezTo>
                          <a:pt x="56" y="28"/>
                          <a:pt x="55" y="27"/>
                          <a:pt x="55" y="27"/>
                        </a:cubicBezTo>
                        <a:cubicBezTo>
                          <a:pt x="51" y="25"/>
                          <a:pt x="49" y="21"/>
                          <a:pt x="49" y="17"/>
                        </a:cubicBezTo>
                        <a:cubicBezTo>
                          <a:pt x="49" y="16"/>
                          <a:pt x="49" y="15"/>
                          <a:pt x="48" y="15"/>
                        </a:cubicBezTo>
                        <a:cubicBezTo>
                          <a:pt x="47" y="14"/>
                          <a:pt x="46" y="14"/>
                          <a:pt x="45" y="14"/>
                        </a:cubicBezTo>
                        <a:cubicBezTo>
                          <a:pt x="41" y="14"/>
                          <a:pt x="37" y="13"/>
                          <a:pt x="35" y="10"/>
                        </a:cubicBezTo>
                        <a:cubicBezTo>
                          <a:pt x="35" y="10"/>
                          <a:pt x="35" y="10"/>
                          <a:pt x="35" y="10"/>
                        </a:cubicBezTo>
                        <a:cubicBezTo>
                          <a:pt x="34" y="9"/>
                          <a:pt x="31" y="9"/>
                          <a:pt x="30" y="10"/>
                        </a:cubicBezTo>
                        <a:cubicBezTo>
                          <a:pt x="27" y="13"/>
                          <a:pt x="23" y="14"/>
                          <a:pt x="19" y="14"/>
                        </a:cubicBezTo>
                        <a:cubicBezTo>
                          <a:pt x="18" y="14"/>
                          <a:pt x="17" y="14"/>
                          <a:pt x="17" y="15"/>
                        </a:cubicBezTo>
                        <a:cubicBezTo>
                          <a:pt x="16" y="15"/>
                          <a:pt x="15" y="16"/>
                          <a:pt x="15" y="17"/>
                        </a:cubicBezTo>
                        <a:cubicBezTo>
                          <a:pt x="15" y="21"/>
                          <a:pt x="13" y="25"/>
                          <a:pt x="10" y="27"/>
                        </a:cubicBezTo>
                        <a:cubicBezTo>
                          <a:pt x="9" y="27"/>
                          <a:pt x="8" y="28"/>
                          <a:pt x="8" y="29"/>
                        </a:cubicBezTo>
                        <a:cubicBezTo>
                          <a:pt x="8" y="30"/>
                          <a:pt x="8" y="31"/>
                          <a:pt x="9" y="32"/>
                        </a:cubicBezTo>
                        <a:cubicBezTo>
                          <a:pt x="11" y="35"/>
                          <a:pt x="12" y="39"/>
                          <a:pt x="11" y="43"/>
                        </a:cubicBezTo>
                        <a:cubicBezTo>
                          <a:pt x="11" y="44"/>
                          <a:pt x="11" y="45"/>
                          <a:pt x="11" y="46"/>
                        </a:cubicBezTo>
                        <a:cubicBezTo>
                          <a:pt x="12" y="47"/>
                          <a:pt x="13" y="47"/>
                          <a:pt x="14" y="48"/>
                        </a:cubicBezTo>
                        <a:cubicBezTo>
                          <a:pt x="17" y="49"/>
                          <a:pt x="20" y="51"/>
                          <a:pt x="22" y="55"/>
                        </a:cubicBezTo>
                        <a:cubicBezTo>
                          <a:pt x="22" y="56"/>
                          <a:pt x="23" y="56"/>
                          <a:pt x="24" y="57"/>
                        </a:cubicBezTo>
                        <a:cubicBezTo>
                          <a:pt x="25" y="57"/>
                          <a:pt x="26" y="57"/>
                          <a:pt x="27" y="57"/>
                        </a:cubicBezTo>
                        <a:cubicBezTo>
                          <a:pt x="29" y="56"/>
                          <a:pt x="30" y="55"/>
                          <a:pt x="32" y="55"/>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grpSp>
      <p:grpSp>
        <p:nvGrpSpPr>
          <p:cNvPr id="177" name="Group 176">
            <a:extLst>
              <a:ext uri="{FF2B5EF4-FFF2-40B4-BE49-F238E27FC236}">
                <a16:creationId xmlns:a16="http://schemas.microsoft.com/office/drawing/2014/main" id="{D6A8157E-2EE3-4B48-8509-331B85751CEB}"/>
              </a:ext>
            </a:extLst>
          </p:cNvPr>
          <p:cNvGrpSpPr>
            <a:grpSpLocks noChangeAspect="1"/>
          </p:cNvGrpSpPr>
          <p:nvPr/>
        </p:nvGrpSpPr>
        <p:grpSpPr>
          <a:xfrm>
            <a:off x="7873338" y="3478791"/>
            <a:ext cx="881370" cy="925970"/>
            <a:chOff x="2957295" y="3926975"/>
            <a:chExt cx="914400" cy="914400"/>
          </a:xfrm>
        </p:grpSpPr>
        <p:sp>
          <p:nvSpPr>
            <p:cNvPr id="223" name="Oval 94">
              <a:extLst>
                <a:ext uri="{FF2B5EF4-FFF2-40B4-BE49-F238E27FC236}">
                  <a16:creationId xmlns:a16="http://schemas.microsoft.com/office/drawing/2014/main" id="{89F30C7E-FDB4-4C70-BC2D-1F0FBF576892}"/>
                </a:ext>
              </a:extLst>
            </p:cNvPr>
            <p:cNvSpPr>
              <a:spLocks noChangeAspect="1" noChangeArrowheads="1"/>
            </p:cNvSpPr>
            <p:nvPr/>
          </p:nvSpPr>
          <p:spPr bwMode="auto">
            <a:xfrm>
              <a:off x="2960646" y="3936119"/>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4" name="Group 223">
              <a:extLst>
                <a:ext uri="{FF2B5EF4-FFF2-40B4-BE49-F238E27FC236}">
                  <a16:creationId xmlns:a16="http://schemas.microsoft.com/office/drawing/2014/main" id="{9B4868E3-5690-46FE-8BEF-D845F4904425}"/>
                </a:ext>
              </a:extLst>
            </p:cNvPr>
            <p:cNvGrpSpPr>
              <a:grpSpLocks noChangeAspect="1"/>
            </p:cNvGrpSpPr>
            <p:nvPr/>
          </p:nvGrpSpPr>
          <p:grpSpPr>
            <a:xfrm>
              <a:off x="2957295" y="3926975"/>
              <a:ext cx="914400" cy="914400"/>
              <a:chOff x="5535613" y="2868613"/>
              <a:chExt cx="1120775" cy="1120775"/>
            </a:xfrm>
          </p:grpSpPr>
          <p:sp>
            <p:nvSpPr>
              <p:cNvPr id="225" name="Freeform 23">
                <a:extLst>
                  <a:ext uri="{FF2B5EF4-FFF2-40B4-BE49-F238E27FC236}">
                    <a16:creationId xmlns:a16="http://schemas.microsoft.com/office/drawing/2014/main" id="{A81AB69E-E564-474D-8F31-F994639903B1}"/>
                  </a:ext>
                </a:extLst>
              </p:cNvPr>
              <p:cNvSpPr>
                <a:spLocks noEditPoints="1"/>
              </p:cNvSpPr>
              <p:nvPr/>
            </p:nvSpPr>
            <p:spPr bwMode="auto">
              <a:xfrm>
                <a:off x="5535613" y="2868613"/>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6" name="Group 225">
                <a:extLst>
                  <a:ext uri="{FF2B5EF4-FFF2-40B4-BE49-F238E27FC236}">
                    <a16:creationId xmlns:a16="http://schemas.microsoft.com/office/drawing/2014/main" id="{29A884C0-DE16-4532-B934-0216407D2540}"/>
                  </a:ext>
                </a:extLst>
              </p:cNvPr>
              <p:cNvGrpSpPr/>
              <p:nvPr/>
            </p:nvGrpSpPr>
            <p:grpSpPr>
              <a:xfrm>
                <a:off x="5800726" y="3030538"/>
                <a:ext cx="576263" cy="728663"/>
                <a:chOff x="5800726" y="3030538"/>
                <a:chExt cx="576263" cy="728663"/>
              </a:xfrm>
            </p:grpSpPr>
            <p:sp>
              <p:nvSpPr>
                <p:cNvPr id="231" name="Freeform 67">
                  <a:extLst>
                    <a:ext uri="{FF2B5EF4-FFF2-40B4-BE49-F238E27FC236}">
                      <a16:creationId xmlns:a16="http://schemas.microsoft.com/office/drawing/2014/main" id="{1711DDF7-8642-4CDD-8812-5DC228037E9D}"/>
                    </a:ext>
                  </a:extLst>
                </p:cNvPr>
                <p:cNvSpPr>
                  <a:spLocks/>
                </p:cNvSpPr>
                <p:nvPr/>
              </p:nvSpPr>
              <p:spPr bwMode="auto">
                <a:xfrm>
                  <a:off x="5800726" y="3106738"/>
                  <a:ext cx="576263" cy="652463"/>
                </a:xfrm>
                <a:custGeom>
                  <a:avLst/>
                  <a:gdLst>
                    <a:gd name="connsiteX0" fmla="*/ 287337 w 576263"/>
                    <a:gd name="connsiteY0" fmla="*/ 349250 h 652463"/>
                    <a:gd name="connsiteX1" fmla="*/ 377825 w 576263"/>
                    <a:gd name="connsiteY1" fmla="*/ 349250 h 652463"/>
                    <a:gd name="connsiteX2" fmla="*/ 377825 w 576263"/>
                    <a:gd name="connsiteY2" fmla="*/ 379413 h 652463"/>
                    <a:gd name="connsiteX3" fmla="*/ 287337 w 576263"/>
                    <a:gd name="connsiteY3" fmla="*/ 379413 h 652463"/>
                    <a:gd name="connsiteX4" fmla="*/ 287337 w 576263"/>
                    <a:gd name="connsiteY4" fmla="*/ 288925 h 652463"/>
                    <a:gd name="connsiteX5" fmla="*/ 423862 w 576263"/>
                    <a:gd name="connsiteY5" fmla="*/ 288925 h 652463"/>
                    <a:gd name="connsiteX6" fmla="*/ 423862 w 576263"/>
                    <a:gd name="connsiteY6" fmla="*/ 319088 h 652463"/>
                    <a:gd name="connsiteX7" fmla="*/ 287337 w 576263"/>
                    <a:gd name="connsiteY7" fmla="*/ 319088 h 652463"/>
                    <a:gd name="connsiteX8" fmla="*/ 287337 w 576263"/>
                    <a:gd name="connsiteY8" fmla="*/ 212725 h 652463"/>
                    <a:gd name="connsiteX9" fmla="*/ 393700 w 576263"/>
                    <a:gd name="connsiteY9" fmla="*/ 212725 h 652463"/>
                    <a:gd name="connsiteX10" fmla="*/ 393700 w 576263"/>
                    <a:gd name="connsiteY10" fmla="*/ 242888 h 652463"/>
                    <a:gd name="connsiteX11" fmla="*/ 287337 w 576263"/>
                    <a:gd name="connsiteY11" fmla="*/ 242888 h 652463"/>
                    <a:gd name="connsiteX12" fmla="*/ 287337 w 576263"/>
                    <a:gd name="connsiteY12" fmla="*/ 152400 h 652463"/>
                    <a:gd name="connsiteX13" fmla="*/ 423862 w 576263"/>
                    <a:gd name="connsiteY13" fmla="*/ 152400 h 652463"/>
                    <a:gd name="connsiteX14" fmla="*/ 423862 w 576263"/>
                    <a:gd name="connsiteY14" fmla="*/ 182563 h 652463"/>
                    <a:gd name="connsiteX15" fmla="*/ 287337 w 576263"/>
                    <a:gd name="connsiteY15" fmla="*/ 182563 h 652463"/>
                    <a:gd name="connsiteX16" fmla="*/ 469900 w 576263"/>
                    <a:gd name="connsiteY16" fmla="*/ 60325 h 652463"/>
                    <a:gd name="connsiteX17" fmla="*/ 514350 w 576263"/>
                    <a:gd name="connsiteY17" fmla="*/ 60325 h 652463"/>
                    <a:gd name="connsiteX18" fmla="*/ 514350 w 576263"/>
                    <a:gd name="connsiteY18" fmla="*/ 242888 h 652463"/>
                    <a:gd name="connsiteX19" fmla="*/ 484188 w 576263"/>
                    <a:gd name="connsiteY19" fmla="*/ 242888 h 652463"/>
                    <a:gd name="connsiteX20" fmla="*/ 484188 w 576263"/>
                    <a:gd name="connsiteY20" fmla="*/ 90487 h 652463"/>
                    <a:gd name="connsiteX21" fmla="*/ 469900 w 576263"/>
                    <a:gd name="connsiteY21" fmla="*/ 90487 h 652463"/>
                    <a:gd name="connsiteX22" fmla="*/ 60325 w 576263"/>
                    <a:gd name="connsiteY22" fmla="*/ 60325 h 652463"/>
                    <a:gd name="connsiteX23" fmla="*/ 106362 w 576263"/>
                    <a:gd name="connsiteY23" fmla="*/ 60325 h 652463"/>
                    <a:gd name="connsiteX24" fmla="*/ 106362 w 576263"/>
                    <a:gd name="connsiteY24" fmla="*/ 90487 h 652463"/>
                    <a:gd name="connsiteX25" fmla="*/ 90487 w 576263"/>
                    <a:gd name="connsiteY25" fmla="*/ 90487 h 652463"/>
                    <a:gd name="connsiteX26" fmla="*/ 90487 w 576263"/>
                    <a:gd name="connsiteY26" fmla="*/ 560388 h 652463"/>
                    <a:gd name="connsiteX27" fmla="*/ 484188 w 576263"/>
                    <a:gd name="connsiteY27" fmla="*/ 560388 h 652463"/>
                    <a:gd name="connsiteX28" fmla="*/ 484188 w 576263"/>
                    <a:gd name="connsiteY28" fmla="*/ 485776 h 652463"/>
                    <a:gd name="connsiteX29" fmla="*/ 514350 w 576263"/>
                    <a:gd name="connsiteY29" fmla="*/ 485776 h 652463"/>
                    <a:gd name="connsiteX30" fmla="*/ 514350 w 576263"/>
                    <a:gd name="connsiteY30" fmla="*/ 592138 h 652463"/>
                    <a:gd name="connsiteX31" fmla="*/ 60325 w 576263"/>
                    <a:gd name="connsiteY31" fmla="*/ 592138 h 652463"/>
                    <a:gd name="connsiteX32" fmla="*/ 469900 w 576263"/>
                    <a:gd name="connsiteY32" fmla="*/ 0 h 652463"/>
                    <a:gd name="connsiteX33" fmla="*/ 530679 w 576263"/>
                    <a:gd name="connsiteY33" fmla="*/ 0 h 652463"/>
                    <a:gd name="connsiteX34" fmla="*/ 576263 w 576263"/>
                    <a:gd name="connsiteY34" fmla="*/ 45641 h 652463"/>
                    <a:gd name="connsiteX35" fmla="*/ 576263 w 576263"/>
                    <a:gd name="connsiteY35" fmla="*/ 182563 h 652463"/>
                    <a:gd name="connsiteX36" fmla="*/ 545874 w 576263"/>
                    <a:gd name="connsiteY36" fmla="*/ 182563 h 652463"/>
                    <a:gd name="connsiteX37" fmla="*/ 545874 w 576263"/>
                    <a:gd name="connsiteY37" fmla="*/ 45641 h 652463"/>
                    <a:gd name="connsiteX38" fmla="*/ 530679 w 576263"/>
                    <a:gd name="connsiteY38" fmla="*/ 30427 h 652463"/>
                    <a:gd name="connsiteX39" fmla="*/ 469900 w 576263"/>
                    <a:gd name="connsiteY39" fmla="*/ 30427 h 652463"/>
                    <a:gd name="connsiteX40" fmla="*/ 469900 w 576263"/>
                    <a:gd name="connsiteY40" fmla="*/ 0 h 652463"/>
                    <a:gd name="connsiteX41" fmla="*/ 45494 w 576263"/>
                    <a:gd name="connsiteY41" fmla="*/ 0 h 652463"/>
                    <a:gd name="connsiteX42" fmla="*/ 106153 w 576263"/>
                    <a:gd name="connsiteY42" fmla="*/ 0 h 652463"/>
                    <a:gd name="connsiteX43" fmla="*/ 106153 w 576263"/>
                    <a:gd name="connsiteY43" fmla="*/ 30347 h 652463"/>
                    <a:gd name="connsiteX44" fmla="*/ 45494 w 576263"/>
                    <a:gd name="connsiteY44" fmla="*/ 30347 h 652463"/>
                    <a:gd name="connsiteX45" fmla="*/ 30329 w 576263"/>
                    <a:gd name="connsiteY45" fmla="*/ 45521 h 652463"/>
                    <a:gd name="connsiteX46" fmla="*/ 30329 w 576263"/>
                    <a:gd name="connsiteY46" fmla="*/ 606942 h 652463"/>
                    <a:gd name="connsiteX47" fmla="*/ 45494 w 576263"/>
                    <a:gd name="connsiteY47" fmla="*/ 622116 h 652463"/>
                    <a:gd name="connsiteX48" fmla="*/ 530769 w 576263"/>
                    <a:gd name="connsiteY48" fmla="*/ 622116 h 652463"/>
                    <a:gd name="connsiteX49" fmla="*/ 545934 w 576263"/>
                    <a:gd name="connsiteY49" fmla="*/ 606942 h 652463"/>
                    <a:gd name="connsiteX50" fmla="*/ 545934 w 576263"/>
                    <a:gd name="connsiteY50" fmla="*/ 424860 h 652463"/>
                    <a:gd name="connsiteX51" fmla="*/ 576263 w 576263"/>
                    <a:gd name="connsiteY51" fmla="*/ 424860 h 652463"/>
                    <a:gd name="connsiteX52" fmla="*/ 576263 w 576263"/>
                    <a:gd name="connsiteY52" fmla="*/ 606942 h 652463"/>
                    <a:gd name="connsiteX53" fmla="*/ 530769 w 576263"/>
                    <a:gd name="connsiteY53" fmla="*/ 652463 h 652463"/>
                    <a:gd name="connsiteX54" fmla="*/ 45494 w 576263"/>
                    <a:gd name="connsiteY54" fmla="*/ 652463 h 652463"/>
                    <a:gd name="connsiteX55" fmla="*/ 0 w 576263"/>
                    <a:gd name="connsiteY55" fmla="*/ 606942 h 652463"/>
                    <a:gd name="connsiteX56" fmla="*/ 0 w 576263"/>
                    <a:gd name="connsiteY56" fmla="*/ 45521 h 652463"/>
                    <a:gd name="connsiteX57" fmla="*/ 45494 w 576263"/>
                    <a:gd name="connsiteY57"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6263" h="652463">
                      <a:moveTo>
                        <a:pt x="287337" y="349250"/>
                      </a:moveTo>
                      <a:lnTo>
                        <a:pt x="377825" y="349250"/>
                      </a:lnTo>
                      <a:lnTo>
                        <a:pt x="377825" y="379413"/>
                      </a:lnTo>
                      <a:lnTo>
                        <a:pt x="287337" y="379413"/>
                      </a:lnTo>
                      <a:close/>
                      <a:moveTo>
                        <a:pt x="287337" y="288925"/>
                      </a:moveTo>
                      <a:lnTo>
                        <a:pt x="423862" y="288925"/>
                      </a:lnTo>
                      <a:lnTo>
                        <a:pt x="423862" y="319088"/>
                      </a:lnTo>
                      <a:lnTo>
                        <a:pt x="287337" y="319088"/>
                      </a:lnTo>
                      <a:close/>
                      <a:moveTo>
                        <a:pt x="287337" y="212725"/>
                      </a:moveTo>
                      <a:lnTo>
                        <a:pt x="393700" y="212725"/>
                      </a:lnTo>
                      <a:lnTo>
                        <a:pt x="393700" y="242888"/>
                      </a:lnTo>
                      <a:lnTo>
                        <a:pt x="287337" y="242888"/>
                      </a:lnTo>
                      <a:close/>
                      <a:moveTo>
                        <a:pt x="287337" y="152400"/>
                      </a:moveTo>
                      <a:lnTo>
                        <a:pt x="423862" y="152400"/>
                      </a:lnTo>
                      <a:lnTo>
                        <a:pt x="423862" y="182563"/>
                      </a:lnTo>
                      <a:lnTo>
                        <a:pt x="287337" y="182563"/>
                      </a:lnTo>
                      <a:close/>
                      <a:moveTo>
                        <a:pt x="469900" y="60325"/>
                      </a:moveTo>
                      <a:lnTo>
                        <a:pt x="514350" y="60325"/>
                      </a:lnTo>
                      <a:lnTo>
                        <a:pt x="514350" y="242888"/>
                      </a:lnTo>
                      <a:lnTo>
                        <a:pt x="484188" y="242888"/>
                      </a:lnTo>
                      <a:lnTo>
                        <a:pt x="484188" y="90487"/>
                      </a:lnTo>
                      <a:lnTo>
                        <a:pt x="469900" y="90487"/>
                      </a:lnTo>
                      <a:close/>
                      <a:moveTo>
                        <a:pt x="60325" y="60325"/>
                      </a:moveTo>
                      <a:lnTo>
                        <a:pt x="106362" y="60325"/>
                      </a:lnTo>
                      <a:lnTo>
                        <a:pt x="106362" y="90487"/>
                      </a:lnTo>
                      <a:lnTo>
                        <a:pt x="90487" y="90487"/>
                      </a:lnTo>
                      <a:lnTo>
                        <a:pt x="90487" y="560388"/>
                      </a:lnTo>
                      <a:lnTo>
                        <a:pt x="484188" y="560388"/>
                      </a:lnTo>
                      <a:lnTo>
                        <a:pt x="484188" y="485776"/>
                      </a:lnTo>
                      <a:lnTo>
                        <a:pt x="514350" y="485776"/>
                      </a:lnTo>
                      <a:lnTo>
                        <a:pt x="514350" y="592138"/>
                      </a:lnTo>
                      <a:lnTo>
                        <a:pt x="60325" y="592138"/>
                      </a:lnTo>
                      <a:close/>
                      <a:moveTo>
                        <a:pt x="469900" y="0"/>
                      </a:moveTo>
                      <a:cubicBezTo>
                        <a:pt x="530679" y="0"/>
                        <a:pt x="530679" y="0"/>
                        <a:pt x="530679" y="0"/>
                      </a:cubicBezTo>
                      <a:cubicBezTo>
                        <a:pt x="557270" y="0"/>
                        <a:pt x="576263" y="22821"/>
                        <a:pt x="576263" y="45641"/>
                      </a:cubicBezTo>
                      <a:lnTo>
                        <a:pt x="576263" y="182563"/>
                      </a:lnTo>
                      <a:cubicBezTo>
                        <a:pt x="545874" y="182563"/>
                        <a:pt x="545874" y="182563"/>
                        <a:pt x="545874" y="182563"/>
                      </a:cubicBezTo>
                      <a:cubicBezTo>
                        <a:pt x="545874" y="45641"/>
                        <a:pt x="545874" y="45641"/>
                        <a:pt x="545874" y="45641"/>
                      </a:cubicBezTo>
                      <a:cubicBezTo>
                        <a:pt x="545874" y="38034"/>
                        <a:pt x="538276" y="30427"/>
                        <a:pt x="530679" y="30427"/>
                      </a:cubicBezTo>
                      <a:cubicBezTo>
                        <a:pt x="469900" y="30427"/>
                        <a:pt x="469900" y="30427"/>
                        <a:pt x="469900" y="30427"/>
                      </a:cubicBezTo>
                      <a:cubicBezTo>
                        <a:pt x="469900" y="0"/>
                        <a:pt x="469900" y="0"/>
                        <a:pt x="469900" y="0"/>
                      </a:cubicBezTo>
                      <a:close/>
                      <a:moveTo>
                        <a:pt x="45494" y="0"/>
                      </a:moveTo>
                      <a:cubicBezTo>
                        <a:pt x="106153" y="0"/>
                        <a:pt x="106153" y="0"/>
                        <a:pt x="106153" y="0"/>
                      </a:cubicBezTo>
                      <a:cubicBezTo>
                        <a:pt x="106153" y="30347"/>
                        <a:pt x="106153" y="30347"/>
                        <a:pt x="106153" y="30347"/>
                      </a:cubicBezTo>
                      <a:cubicBezTo>
                        <a:pt x="45494" y="30347"/>
                        <a:pt x="45494" y="30347"/>
                        <a:pt x="45494" y="30347"/>
                      </a:cubicBezTo>
                      <a:cubicBezTo>
                        <a:pt x="37912" y="30347"/>
                        <a:pt x="30329" y="37934"/>
                        <a:pt x="30329" y="45521"/>
                      </a:cubicBezTo>
                      <a:cubicBezTo>
                        <a:pt x="30329" y="606942"/>
                        <a:pt x="30329" y="606942"/>
                        <a:pt x="30329" y="606942"/>
                      </a:cubicBezTo>
                      <a:cubicBezTo>
                        <a:pt x="30329" y="614529"/>
                        <a:pt x="37912" y="622116"/>
                        <a:pt x="45494" y="622116"/>
                      </a:cubicBezTo>
                      <a:cubicBezTo>
                        <a:pt x="530769" y="622116"/>
                        <a:pt x="530769" y="622116"/>
                        <a:pt x="530769" y="622116"/>
                      </a:cubicBezTo>
                      <a:cubicBezTo>
                        <a:pt x="538351" y="622116"/>
                        <a:pt x="545934" y="614529"/>
                        <a:pt x="545934" y="606942"/>
                      </a:cubicBezTo>
                      <a:cubicBezTo>
                        <a:pt x="545934" y="424860"/>
                        <a:pt x="545934" y="424860"/>
                        <a:pt x="545934" y="424860"/>
                      </a:cubicBezTo>
                      <a:cubicBezTo>
                        <a:pt x="576263" y="424860"/>
                        <a:pt x="576263" y="424860"/>
                        <a:pt x="576263" y="424860"/>
                      </a:cubicBezTo>
                      <a:cubicBezTo>
                        <a:pt x="576263" y="606942"/>
                        <a:pt x="576263" y="606942"/>
                        <a:pt x="576263" y="606942"/>
                      </a:cubicBezTo>
                      <a:cubicBezTo>
                        <a:pt x="576263" y="633496"/>
                        <a:pt x="557307" y="652463"/>
                        <a:pt x="530769" y="652463"/>
                      </a:cubicBezTo>
                      <a:cubicBezTo>
                        <a:pt x="45494" y="652463"/>
                        <a:pt x="45494" y="652463"/>
                        <a:pt x="45494" y="652463"/>
                      </a:cubicBezTo>
                      <a:cubicBezTo>
                        <a:pt x="22747" y="652463"/>
                        <a:pt x="0" y="633496"/>
                        <a:pt x="0" y="606942"/>
                      </a:cubicBezTo>
                      <a:cubicBezTo>
                        <a:pt x="0" y="45521"/>
                        <a:pt x="0" y="45521"/>
                        <a:pt x="0" y="45521"/>
                      </a:cubicBezTo>
                      <a:cubicBezTo>
                        <a:pt x="0" y="22760"/>
                        <a:pt x="22747" y="0"/>
                        <a:pt x="45494"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28">
                  <a:extLst>
                    <a:ext uri="{FF2B5EF4-FFF2-40B4-BE49-F238E27FC236}">
                      <a16:creationId xmlns:a16="http://schemas.microsoft.com/office/drawing/2014/main" id="{314CE5FC-0BAC-4C7C-842A-0A796A81B45A}"/>
                    </a:ext>
                  </a:extLst>
                </p:cNvPr>
                <p:cNvSpPr>
                  <a:spLocks noEditPoints="1"/>
                </p:cNvSpPr>
                <p:nvPr/>
              </p:nvSpPr>
              <p:spPr bwMode="auto">
                <a:xfrm>
                  <a:off x="5921376" y="3030538"/>
                  <a:ext cx="333375" cy="182563"/>
                </a:xfrm>
                <a:custGeom>
                  <a:avLst/>
                  <a:gdLst>
                    <a:gd name="T0" fmla="*/ 88 w 88"/>
                    <a:gd name="T1" fmla="*/ 48 h 48"/>
                    <a:gd name="T2" fmla="*/ 0 w 88"/>
                    <a:gd name="T3" fmla="*/ 48 h 48"/>
                    <a:gd name="T4" fmla="*/ 0 w 88"/>
                    <a:gd name="T5" fmla="*/ 32 h 48"/>
                    <a:gd name="T6" fmla="*/ 16 w 88"/>
                    <a:gd name="T7" fmla="*/ 16 h 48"/>
                    <a:gd name="T8" fmla="*/ 25 w 88"/>
                    <a:gd name="T9" fmla="*/ 16 h 48"/>
                    <a:gd name="T10" fmla="*/ 44 w 88"/>
                    <a:gd name="T11" fmla="*/ 0 h 48"/>
                    <a:gd name="T12" fmla="*/ 64 w 88"/>
                    <a:gd name="T13" fmla="*/ 16 h 48"/>
                    <a:gd name="T14" fmla="*/ 72 w 88"/>
                    <a:gd name="T15" fmla="*/ 16 h 48"/>
                    <a:gd name="T16" fmla="*/ 88 w 88"/>
                    <a:gd name="T17" fmla="*/ 32 h 48"/>
                    <a:gd name="T18" fmla="*/ 88 w 88"/>
                    <a:gd name="T19" fmla="*/ 48 h 48"/>
                    <a:gd name="T20" fmla="*/ 8 w 88"/>
                    <a:gd name="T21" fmla="*/ 40 h 48"/>
                    <a:gd name="T22" fmla="*/ 80 w 88"/>
                    <a:gd name="T23" fmla="*/ 40 h 48"/>
                    <a:gd name="T24" fmla="*/ 80 w 88"/>
                    <a:gd name="T25" fmla="*/ 32 h 48"/>
                    <a:gd name="T26" fmla="*/ 72 w 88"/>
                    <a:gd name="T27" fmla="*/ 24 h 48"/>
                    <a:gd name="T28" fmla="*/ 56 w 88"/>
                    <a:gd name="T29" fmla="*/ 24 h 48"/>
                    <a:gd name="T30" fmla="*/ 56 w 88"/>
                    <a:gd name="T31" fmla="*/ 20 h 48"/>
                    <a:gd name="T32" fmla="*/ 44 w 88"/>
                    <a:gd name="T33" fmla="*/ 8 h 48"/>
                    <a:gd name="T34" fmla="*/ 32 w 88"/>
                    <a:gd name="T35" fmla="*/ 20 h 48"/>
                    <a:gd name="T36" fmla="*/ 32 w 88"/>
                    <a:gd name="T37" fmla="*/ 24 h 48"/>
                    <a:gd name="T38" fmla="*/ 16 w 88"/>
                    <a:gd name="T39" fmla="*/ 24 h 48"/>
                    <a:gd name="T40" fmla="*/ 8 w 88"/>
                    <a:gd name="T41" fmla="*/ 32 h 48"/>
                    <a:gd name="T42" fmla="*/ 8 w 88"/>
                    <a:gd name="T4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48">
                      <a:moveTo>
                        <a:pt x="88" y="48"/>
                      </a:moveTo>
                      <a:cubicBezTo>
                        <a:pt x="0" y="48"/>
                        <a:pt x="0" y="48"/>
                        <a:pt x="0" y="48"/>
                      </a:cubicBezTo>
                      <a:cubicBezTo>
                        <a:pt x="0" y="32"/>
                        <a:pt x="0" y="32"/>
                        <a:pt x="0" y="32"/>
                      </a:cubicBezTo>
                      <a:cubicBezTo>
                        <a:pt x="0" y="23"/>
                        <a:pt x="7" y="16"/>
                        <a:pt x="16" y="16"/>
                      </a:cubicBezTo>
                      <a:cubicBezTo>
                        <a:pt x="25" y="16"/>
                        <a:pt x="25" y="16"/>
                        <a:pt x="25" y="16"/>
                      </a:cubicBezTo>
                      <a:cubicBezTo>
                        <a:pt x="26" y="7"/>
                        <a:pt x="35" y="0"/>
                        <a:pt x="44" y="0"/>
                      </a:cubicBezTo>
                      <a:cubicBezTo>
                        <a:pt x="54" y="0"/>
                        <a:pt x="62" y="7"/>
                        <a:pt x="64" y="16"/>
                      </a:cubicBezTo>
                      <a:cubicBezTo>
                        <a:pt x="72" y="16"/>
                        <a:pt x="72" y="16"/>
                        <a:pt x="72" y="16"/>
                      </a:cubicBezTo>
                      <a:cubicBezTo>
                        <a:pt x="81" y="16"/>
                        <a:pt x="88" y="23"/>
                        <a:pt x="88" y="32"/>
                      </a:cubicBezTo>
                      <a:lnTo>
                        <a:pt x="88" y="48"/>
                      </a:lnTo>
                      <a:close/>
                      <a:moveTo>
                        <a:pt x="8" y="40"/>
                      </a:moveTo>
                      <a:cubicBezTo>
                        <a:pt x="80" y="40"/>
                        <a:pt x="80" y="40"/>
                        <a:pt x="80" y="40"/>
                      </a:cubicBezTo>
                      <a:cubicBezTo>
                        <a:pt x="80" y="32"/>
                        <a:pt x="80" y="32"/>
                        <a:pt x="80" y="32"/>
                      </a:cubicBezTo>
                      <a:cubicBezTo>
                        <a:pt x="80" y="28"/>
                        <a:pt x="77" y="24"/>
                        <a:pt x="72" y="24"/>
                      </a:cubicBezTo>
                      <a:cubicBezTo>
                        <a:pt x="56" y="24"/>
                        <a:pt x="56" y="24"/>
                        <a:pt x="56" y="24"/>
                      </a:cubicBezTo>
                      <a:cubicBezTo>
                        <a:pt x="56" y="20"/>
                        <a:pt x="56" y="20"/>
                        <a:pt x="56" y="20"/>
                      </a:cubicBezTo>
                      <a:cubicBezTo>
                        <a:pt x="56" y="14"/>
                        <a:pt x="51" y="8"/>
                        <a:pt x="44" y="8"/>
                      </a:cubicBezTo>
                      <a:cubicBezTo>
                        <a:pt x="38" y="8"/>
                        <a:pt x="32" y="14"/>
                        <a:pt x="32" y="20"/>
                      </a:cubicBezTo>
                      <a:cubicBezTo>
                        <a:pt x="32" y="24"/>
                        <a:pt x="32" y="24"/>
                        <a:pt x="32" y="24"/>
                      </a:cubicBezTo>
                      <a:cubicBezTo>
                        <a:pt x="16" y="24"/>
                        <a:pt x="16" y="24"/>
                        <a:pt x="16" y="24"/>
                      </a:cubicBezTo>
                      <a:cubicBezTo>
                        <a:pt x="12" y="24"/>
                        <a:pt x="8" y="28"/>
                        <a:pt x="8" y="32"/>
                      </a:cubicBezTo>
                      <a:lnTo>
                        <a:pt x="8" y="4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Rectangle 29">
                  <a:extLst>
                    <a:ext uri="{FF2B5EF4-FFF2-40B4-BE49-F238E27FC236}">
                      <a16:creationId xmlns:a16="http://schemas.microsoft.com/office/drawing/2014/main" id="{C9ADDB88-CCA1-40C0-825F-B7DFF8704A2C}"/>
                    </a:ext>
                  </a:extLst>
                </p:cNvPr>
                <p:cNvSpPr>
                  <a:spLocks noChangeArrowheads="1"/>
                </p:cNvSpPr>
                <p:nvPr/>
              </p:nvSpPr>
              <p:spPr bwMode="auto">
                <a:xfrm>
                  <a:off x="6073776" y="3090863"/>
                  <a:ext cx="30163" cy="31750"/>
                </a:xfrm>
                <a:prstGeom prst="rect">
                  <a:avLst/>
                </a:pr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7" name="Group 226">
                <a:extLst>
                  <a:ext uri="{FF2B5EF4-FFF2-40B4-BE49-F238E27FC236}">
                    <a16:creationId xmlns:a16="http://schemas.microsoft.com/office/drawing/2014/main" id="{D8D5396C-90FD-4C51-B045-344829741384}"/>
                  </a:ext>
                </a:extLst>
              </p:cNvPr>
              <p:cNvGrpSpPr/>
              <p:nvPr/>
            </p:nvGrpSpPr>
            <p:grpSpPr>
              <a:xfrm>
                <a:off x="6145213" y="3265488"/>
                <a:ext cx="360363" cy="357188"/>
                <a:chOff x="6145213" y="3265488"/>
                <a:chExt cx="360363" cy="357188"/>
              </a:xfrm>
            </p:grpSpPr>
            <p:sp>
              <p:nvSpPr>
                <p:cNvPr id="229" name="Freeform 30">
                  <a:extLst>
                    <a:ext uri="{FF2B5EF4-FFF2-40B4-BE49-F238E27FC236}">
                      <a16:creationId xmlns:a16="http://schemas.microsoft.com/office/drawing/2014/main" id="{00909465-5BB0-4EDC-A480-125177D73697}"/>
                    </a:ext>
                  </a:extLst>
                </p:cNvPr>
                <p:cNvSpPr>
                  <a:spLocks noEditPoints="1"/>
                </p:cNvSpPr>
                <p:nvPr/>
              </p:nvSpPr>
              <p:spPr bwMode="auto">
                <a:xfrm>
                  <a:off x="6145213" y="3265488"/>
                  <a:ext cx="360363" cy="357188"/>
                </a:xfrm>
                <a:custGeom>
                  <a:avLst/>
                  <a:gdLst>
                    <a:gd name="T0" fmla="*/ 6 w 95"/>
                    <a:gd name="T1" fmla="*/ 94 h 94"/>
                    <a:gd name="T2" fmla="*/ 5 w 95"/>
                    <a:gd name="T3" fmla="*/ 94 h 94"/>
                    <a:gd name="T4" fmla="*/ 1 w 95"/>
                    <a:gd name="T5" fmla="*/ 94 h 94"/>
                    <a:gd name="T6" fmla="*/ 1 w 95"/>
                    <a:gd name="T7" fmla="*/ 90 h 94"/>
                    <a:gd name="T8" fmla="*/ 11 w 95"/>
                    <a:gd name="T9" fmla="*/ 63 h 94"/>
                    <a:gd name="T10" fmla="*/ 74 w 95"/>
                    <a:gd name="T11" fmla="*/ 0 h 94"/>
                    <a:gd name="T12" fmla="*/ 75 w 95"/>
                    <a:gd name="T13" fmla="*/ 0 h 94"/>
                    <a:gd name="T14" fmla="*/ 89 w 95"/>
                    <a:gd name="T15" fmla="*/ 6 h 94"/>
                    <a:gd name="T16" fmla="*/ 89 w 95"/>
                    <a:gd name="T17" fmla="*/ 6 h 94"/>
                    <a:gd name="T18" fmla="*/ 95 w 95"/>
                    <a:gd name="T19" fmla="*/ 20 h 94"/>
                    <a:gd name="T20" fmla="*/ 95 w 95"/>
                    <a:gd name="T21" fmla="*/ 21 h 94"/>
                    <a:gd name="T22" fmla="*/ 32 w 95"/>
                    <a:gd name="T23" fmla="*/ 84 h 94"/>
                    <a:gd name="T24" fmla="*/ 6 w 95"/>
                    <a:gd name="T25" fmla="*/ 94 h 94"/>
                    <a:gd name="T26" fmla="*/ 77 w 95"/>
                    <a:gd name="T27" fmla="*/ 8 h 94"/>
                    <a:gd name="T28" fmla="*/ 17 w 95"/>
                    <a:gd name="T29" fmla="*/ 69 h 94"/>
                    <a:gd name="T30" fmla="*/ 9 w 95"/>
                    <a:gd name="T31" fmla="*/ 86 h 94"/>
                    <a:gd name="T32" fmla="*/ 27 w 95"/>
                    <a:gd name="T33" fmla="*/ 78 h 94"/>
                    <a:gd name="T34" fmla="*/ 87 w 95"/>
                    <a:gd name="T35" fmla="*/ 18 h 94"/>
                    <a:gd name="T36" fmla="*/ 84 w 95"/>
                    <a:gd name="T37" fmla="*/ 12 h 94"/>
                    <a:gd name="T38" fmla="*/ 83 w 95"/>
                    <a:gd name="T39" fmla="*/ 12 h 94"/>
                    <a:gd name="T40" fmla="*/ 77 w 95"/>
                    <a:gd name="T4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4">
                      <a:moveTo>
                        <a:pt x="6" y="94"/>
                      </a:moveTo>
                      <a:cubicBezTo>
                        <a:pt x="5" y="94"/>
                        <a:pt x="5" y="94"/>
                        <a:pt x="5" y="94"/>
                      </a:cubicBezTo>
                      <a:cubicBezTo>
                        <a:pt x="1" y="94"/>
                        <a:pt x="1" y="94"/>
                        <a:pt x="1" y="94"/>
                      </a:cubicBezTo>
                      <a:cubicBezTo>
                        <a:pt x="1" y="90"/>
                        <a:pt x="1" y="90"/>
                        <a:pt x="1" y="90"/>
                      </a:cubicBezTo>
                      <a:cubicBezTo>
                        <a:pt x="1" y="90"/>
                        <a:pt x="0" y="74"/>
                        <a:pt x="11" y="63"/>
                      </a:cubicBezTo>
                      <a:cubicBezTo>
                        <a:pt x="74" y="0"/>
                        <a:pt x="74" y="0"/>
                        <a:pt x="74" y="0"/>
                      </a:cubicBezTo>
                      <a:cubicBezTo>
                        <a:pt x="75" y="0"/>
                        <a:pt x="75" y="0"/>
                        <a:pt x="75" y="0"/>
                      </a:cubicBezTo>
                      <a:cubicBezTo>
                        <a:pt x="77" y="0"/>
                        <a:pt x="83" y="0"/>
                        <a:pt x="89" y="6"/>
                      </a:cubicBezTo>
                      <a:cubicBezTo>
                        <a:pt x="89" y="6"/>
                        <a:pt x="89" y="6"/>
                        <a:pt x="89" y="6"/>
                      </a:cubicBezTo>
                      <a:cubicBezTo>
                        <a:pt x="95" y="12"/>
                        <a:pt x="95" y="18"/>
                        <a:pt x="95" y="20"/>
                      </a:cubicBezTo>
                      <a:cubicBezTo>
                        <a:pt x="95" y="21"/>
                        <a:pt x="95" y="21"/>
                        <a:pt x="95" y="21"/>
                      </a:cubicBezTo>
                      <a:cubicBezTo>
                        <a:pt x="32" y="84"/>
                        <a:pt x="32" y="84"/>
                        <a:pt x="32" y="84"/>
                      </a:cubicBezTo>
                      <a:cubicBezTo>
                        <a:pt x="23" y="93"/>
                        <a:pt x="10" y="94"/>
                        <a:pt x="6" y="94"/>
                      </a:cubicBezTo>
                      <a:close/>
                      <a:moveTo>
                        <a:pt x="77" y="8"/>
                      </a:moveTo>
                      <a:cubicBezTo>
                        <a:pt x="17" y="69"/>
                        <a:pt x="17" y="69"/>
                        <a:pt x="17" y="69"/>
                      </a:cubicBezTo>
                      <a:cubicBezTo>
                        <a:pt x="11" y="74"/>
                        <a:pt x="10" y="82"/>
                        <a:pt x="9" y="86"/>
                      </a:cubicBezTo>
                      <a:cubicBezTo>
                        <a:pt x="14" y="85"/>
                        <a:pt x="21" y="84"/>
                        <a:pt x="27" y="78"/>
                      </a:cubicBezTo>
                      <a:cubicBezTo>
                        <a:pt x="87" y="18"/>
                        <a:pt x="87" y="18"/>
                        <a:pt x="87" y="18"/>
                      </a:cubicBezTo>
                      <a:cubicBezTo>
                        <a:pt x="87" y="17"/>
                        <a:pt x="86" y="14"/>
                        <a:pt x="84" y="12"/>
                      </a:cubicBezTo>
                      <a:cubicBezTo>
                        <a:pt x="83" y="12"/>
                        <a:pt x="83" y="12"/>
                        <a:pt x="83" y="12"/>
                      </a:cubicBezTo>
                      <a:cubicBezTo>
                        <a:pt x="81" y="9"/>
                        <a:pt x="79" y="8"/>
                        <a:pt x="77"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66">
                  <a:extLst>
                    <a:ext uri="{FF2B5EF4-FFF2-40B4-BE49-F238E27FC236}">
                      <a16:creationId xmlns:a16="http://schemas.microsoft.com/office/drawing/2014/main" id="{C032B61E-C2E5-435C-AD85-E6DCBC653688}"/>
                    </a:ext>
                  </a:extLst>
                </p:cNvPr>
                <p:cNvSpPr>
                  <a:spLocks/>
                </p:cNvSpPr>
                <p:nvPr/>
              </p:nvSpPr>
              <p:spPr bwMode="auto">
                <a:xfrm>
                  <a:off x="6183313" y="3303588"/>
                  <a:ext cx="284163" cy="284163"/>
                </a:xfrm>
                <a:custGeom>
                  <a:avLst/>
                  <a:gdLst>
                    <a:gd name="connsiteX0" fmla="*/ 22225 w 284163"/>
                    <a:gd name="connsiteY0" fmla="*/ 201613 h 284163"/>
                    <a:gd name="connsiteX1" fmla="*/ 82550 w 284163"/>
                    <a:gd name="connsiteY1" fmla="*/ 261938 h 284163"/>
                    <a:gd name="connsiteX2" fmla="*/ 60325 w 284163"/>
                    <a:gd name="connsiteY2" fmla="*/ 284163 h 284163"/>
                    <a:gd name="connsiteX3" fmla="*/ 0 w 284163"/>
                    <a:gd name="connsiteY3" fmla="*/ 223838 h 284163"/>
                    <a:gd name="connsiteX4" fmla="*/ 227013 w 284163"/>
                    <a:gd name="connsiteY4" fmla="*/ 0 h 284163"/>
                    <a:gd name="connsiteX5" fmla="*/ 284163 w 284163"/>
                    <a:gd name="connsiteY5" fmla="*/ 57150 h 284163"/>
                    <a:gd name="connsiteX6" fmla="*/ 265113 w 284163"/>
                    <a:gd name="connsiteY6" fmla="*/ 79375 h 284163"/>
                    <a:gd name="connsiteX7" fmla="*/ 204788 w 284163"/>
                    <a:gd name="connsiteY7" fmla="*/ 1905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63" h="284163">
                      <a:moveTo>
                        <a:pt x="22225" y="201613"/>
                      </a:moveTo>
                      <a:lnTo>
                        <a:pt x="82550" y="261938"/>
                      </a:lnTo>
                      <a:lnTo>
                        <a:pt x="60325" y="284163"/>
                      </a:lnTo>
                      <a:lnTo>
                        <a:pt x="0" y="223838"/>
                      </a:lnTo>
                      <a:close/>
                      <a:moveTo>
                        <a:pt x="227013" y="0"/>
                      </a:moveTo>
                      <a:lnTo>
                        <a:pt x="284163" y="57150"/>
                      </a:lnTo>
                      <a:lnTo>
                        <a:pt x="265113" y="79375"/>
                      </a:lnTo>
                      <a:lnTo>
                        <a:pt x="204788" y="1905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Freeform 56">
                <a:extLst>
                  <a:ext uri="{FF2B5EF4-FFF2-40B4-BE49-F238E27FC236}">
                    <a16:creationId xmlns:a16="http://schemas.microsoft.com/office/drawing/2014/main" id="{978CEAE9-E684-49B1-AA76-B394AF1FC9A6}"/>
                  </a:ext>
                </a:extLst>
              </p:cNvPr>
              <p:cNvSpPr>
                <a:spLocks/>
              </p:cNvSpPr>
              <p:nvPr/>
            </p:nvSpPr>
            <p:spPr bwMode="auto">
              <a:xfrm>
                <a:off x="5940426" y="3251201"/>
                <a:ext cx="114300" cy="382588"/>
              </a:xfrm>
              <a:custGeom>
                <a:avLst/>
                <a:gdLst>
                  <a:gd name="connsiteX0" fmla="*/ 90488 w 114300"/>
                  <a:gd name="connsiteY0" fmla="*/ 273050 h 382588"/>
                  <a:gd name="connsiteX1" fmla="*/ 114300 w 114300"/>
                  <a:gd name="connsiteY1" fmla="*/ 292100 h 382588"/>
                  <a:gd name="connsiteX2" fmla="*/ 41275 w 114300"/>
                  <a:gd name="connsiteY2" fmla="*/ 382588 h 382588"/>
                  <a:gd name="connsiteX3" fmla="*/ 0 w 114300"/>
                  <a:gd name="connsiteY3" fmla="*/ 317500 h 382588"/>
                  <a:gd name="connsiteX4" fmla="*/ 22225 w 114300"/>
                  <a:gd name="connsiteY4" fmla="*/ 303213 h 382588"/>
                  <a:gd name="connsiteX5" fmla="*/ 41275 w 114300"/>
                  <a:gd name="connsiteY5" fmla="*/ 330200 h 382588"/>
                  <a:gd name="connsiteX6" fmla="*/ 90488 w 114300"/>
                  <a:gd name="connsiteY6" fmla="*/ 136525 h 382588"/>
                  <a:gd name="connsiteX7" fmla="*/ 114300 w 114300"/>
                  <a:gd name="connsiteY7" fmla="*/ 155575 h 382588"/>
                  <a:gd name="connsiteX8" fmla="*/ 41275 w 114300"/>
                  <a:gd name="connsiteY8" fmla="*/ 246063 h 382588"/>
                  <a:gd name="connsiteX9" fmla="*/ 0 w 114300"/>
                  <a:gd name="connsiteY9" fmla="*/ 180975 h 382588"/>
                  <a:gd name="connsiteX10" fmla="*/ 22225 w 114300"/>
                  <a:gd name="connsiteY10" fmla="*/ 166688 h 382588"/>
                  <a:gd name="connsiteX11" fmla="*/ 41275 w 114300"/>
                  <a:gd name="connsiteY11" fmla="*/ 193675 h 382588"/>
                  <a:gd name="connsiteX12" fmla="*/ 90488 w 114300"/>
                  <a:gd name="connsiteY12" fmla="*/ 0 h 382588"/>
                  <a:gd name="connsiteX13" fmla="*/ 114300 w 114300"/>
                  <a:gd name="connsiteY13" fmla="*/ 19050 h 382588"/>
                  <a:gd name="connsiteX14" fmla="*/ 41275 w 114300"/>
                  <a:gd name="connsiteY14" fmla="*/ 109538 h 382588"/>
                  <a:gd name="connsiteX15" fmla="*/ 0 w 114300"/>
                  <a:gd name="connsiteY15" fmla="*/ 44450 h 382588"/>
                  <a:gd name="connsiteX16" fmla="*/ 22225 w 114300"/>
                  <a:gd name="connsiteY16" fmla="*/ 30163 h 382588"/>
                  <a:gd name="connsiteX17" fmla="*/ 41275 w 114300"/>
                  <a:gd name="connsiteY17" fmla="*/ 57150 h 3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382588">
                    <a:moveTo>
                      <a:pt x="90488" y="273050"/>
                    </a:moveTo>
                    <a:lnTo>
                      <a:pt x="114300" y="292100"/>
                    </a:lnTo>
                    <a:lnTo>
                      <a:pt x="41275" y="382588"/>
                    </a:lnTo>
                    <a:lnTo>
                      <a:pt x="0" y="317500"/>
                    </a:lnTo>
                    <a:lnTo>
                      <a:pt x="22225" y="303213"/>
                    </a:lnTo>
                    <a:lnTo>
                      <a:pt x="41275" y="330200"/>
                    </a:lnTo>
                    <a:close/>
                    <a:moveTo>
                      <a:pt x="90488" y="136525"/>
                    </a:moveTo>
                    <a:lnTo>
                      <a:pt x="114300" y="155575"/>
                    </a:lnTo>
                    <a:lnTo>
                      <a:pt x="41275" y="246063"/>
                    </a:lnTo>
                    <a:lnTo>
                      <a:pt x="0" y="180975"/>
                    </a:lnTo>
                    <a:lnTo>
                      <a:pt x="22225" y="166688"/>
                    </a:lnTo>
                    <a:lnTo>
                      <a:pt x="41275" y="193675"/>
                    </a:lnTo>
                    <a:close/>
                    <a:moveTo>
                      <a:pt x="90488" y="0"/>
                    </a:moveTo>
                    <a:lnTo>
                      <a:pt x="114300" y="19050"/>
                    </a:lnTo>
                    <a:lnTo>
                      <a:pt x="41275" y="109538"/>
                    </a:lnTo>
                    <a:lnTo>
                      <a:pt x="0" y="44450"/>
                    </a:lnTo>
                    <a:lnTo>
                      <a:pt x="22225" y="30163"/>
                    </a:lnTo>
                    <a:lnTo>
                      <a:pt x="41275" y="5715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79" name="Group 178">
            <a:extLst>
              <a:ext uri="{FF2B5EF4-FFF2-40B4-BE49-F238E27FC236}">
                <a16:creationId xmlns:a16="http://schemas.microsoft.com/office/drawing/2014/main" id="{0FD799C4-5166-4B13-AE91-ADF9BEF525A8}"/>
              </a:ext>
            </a:extLst>
          </p:cNvPr>
          <p:cNvGrpSpPr>
            <a:grpSpLocks noChangeAspect="1"/>
          </p:cNvGrpSpPr>
          <p:nvPr/>
        </p:nvGrpSpPr>
        <p:grpSpPr>
          <a:xfrm>
            <a:off x="5440073" y="5602301"/>
            <a:ext cx="881370" cy="925970"/>
            <a:chOff x="4010891" y="1558469"/>
            <a:chExt cx="914400" cy="914400"/>
          </a:xfrm>
        </p:grpSpPr>
        <p:sp>
          <p:nvSpPr>
            <p:cNvPr id="187" name="Oval 94">
              <a:extLst>
                <a:ext uri="{FF2B5EF4-FFF2-40B4-BE49-F238E27FC236}">
                  <a16:creationId xmlns:a16="http://schemas.microsoft.com/office/drawing/2014/main" id="{63CFA847-512E-441C-8D4F-E5754363CB31}"/>
                </a:ext>
              </a:extLst>
            </p:cNvPr>
            <p:cNvSpPr>
              <a:spLocks noChangeAspect="1" noChangeArrowheads="1"/>
            </p:cNvSpPr>
            <p:nvPr/>
          </p:nvSpPr>
          <p:spPr bwMode="auto">
            <a:xfrm>
              <a:off x="4014242" y="1567613"/>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8" name="Group 187">
              <a:extLst>
                <a:ext uri="{FF2B5EF4-FFF2-40B4-BE49-F238E27FC236}">
                  <a16:creationId xmlns:a16="http://schemas.microsoft.com/office/drawing/2014/main" id="{0CA3DF69-168A-4666-A064-F407AC241B0A}"/>
                </a:ext>
              </a:extLst>
            </p:cNvPr>
            <p:cNvGrpSpPr>
              <a:grpSpLocks noChangeAspect="1"/>
            </p:cNvGrpSpPr>
            <p:nvPr/>
          </p:nvGrpSpPr>
          <p:grpSpPr>
            <a:xfrm>
              <a:off x="4010891" y="1558469"/>
              <a:ext cx="914400" cy="914400"/>
              <a:chOff x="4703763" y="4141788"/>
              <a:chExt cx="1120775" cy="1120775"/>
            </a:xfrm>
          </p:grpSpPr>
          <p:sp>
            <p:nvSpPr>
              <p:cNvPr id="189" name="Freeform 5">
                <a:extLst>
                  <a:ext uri="{FF2B5EF4-FFF2-40B4-BE49-F238E27FC236}">
                    <a16:creationId xmlns:a16="http://schemas.microsoft.com/office/drawing/2014/main" id="{5120B0C1-CA7D-41C9-9349-A0AD4EB50DF7}"/>
                  </a:ext>
                </a:extLst>
              </p:cNvPr>
              <p:cNvSpPr>
                <a:spLocks noEditPoints="1"/>
              </p:cNvSpPr>
              <p:nvPr/>
            </p:nvSpPr>
            <p:spPr bwMode="auto">
              <a:xfrm>
                <a:off x="4703763" y="4141788"/>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6">
                <a:extLst>
                  <a:ext uri="{FF2B5EF4-FFF2-40B4-BE49-F238E27FC236}">
                    <a16:creationId xmlns:a16="http://schemas.microsoft.com/office/drawing/2014/main" id="{28A152A8-7192-4E71-B75F-B92882C22CC8}"/>
                  </a:ext>
                </a:extLst>
              </p:cNvPr>
              <p:cNvSpPr>
                <a:spLocks noEditPoints="1"/>
              </p:cNvSpPr>
              <p:nvPr/>
            </p:nvSpPr>
            <p:spPr bwMode="auto">
              <a:xfrm>
                <a:off x="5226051" y="4341813"/>
                <a:ext cx="379413" cy="376238"/>
              </a:xfrm>
              <a:custGeom>
                <a:avLst/>
                <a:gdLst>
                  <a:gd name="T0" fmla="*/ 47 w 100"/>
                  <a:gd name="T1" fmla="*/ 98 h 99"/>
                  <a:gd name="T2" fmla="*/ 29 w 100"/>
                  <a:gd name="T3" fmla="*/ 76 h 99"/>
                  <a:gd name="T4" fmla="*/ 39 w 100"/>
                  <a:gd name="T5" fmla="*/ 72 h 99"/>
                  <a:gd name="T6" fmla="*/ 39 w 100"/>
                  <a:gd name="T7" fmla="*/ 61 h 99"/>
                  <a:gd name="T8" fmla="*/ 26 w 100"/>
                  <a:gd name="T9" fmla="*/ 66 h 99"/>
                  <a:gd name="T10" fmla="*/ 19 w 100"/>
                  <a:gd name="T11" fmla="*/ 69 h 99"/>
                  <a:gd name="T12" fmla="*/ 2 w 100"/>
                  <a:gd name="T13" fmla="*/ 47 h 99"/>
                  <a:gd name="T14" fmla="*/ 50 w 100"/>
                  <a:gd name="T15" fmla="*/ 0 h 99"/>
                  <a:gd name="T16" fmla="*/ 53 w 100"/>
                  <a:gd name="T17" fmla="*/ 2 h 99"/>
                  <a:gd name="T18" fmla="*/ 67 w 100"/>
                  <a:gd name="T19" fmla="*/ 10 h 99"/>
                  <a:gd name="T20" fmla="*/ 94 w 100"/>
                  <a:gd name="T21" fmla="*/ 21 h 99"/>
                  <a:gd name="T22" fmla="*/ 86 w 100"/>
                  <a:gd name="T23" fmla="*/ 35 h 99"/>
                  <a:gd name="T24" fmla="*/ 98 w 100"/>
                  <a:gd name="T25" fmla="*/ 52 h 99"/>
                  <a:gd name="T26" fmla="*/ 93 w 100"/>
                  <a:gd name="T27" fmla="*/ 73 h 99"/>
                  <a:gd name="T28" fmla="*/ 67 w 100"/>
                  <a:gd name="T29" fmla="*/ 89 h 99"/>
                  <a:gd name="T30" fmla="*/ 53 w 100"/>
                  <a:gd name="T31" fmla="*/ 98 h 99"/>
                  <a:gd name="T32" fmla="*/ 41 w 100"/>
                  <a:gd name="T33" fmla="*/ 80 h 99"/>
                  <a:gd name="T34" fmla="*/ 64 w 100"/>
                  <a:gd name="T35" fmla="*/ 75 h 99"/>
                  <a:gd name="T36" fmla="*/ 71 w 100"/>
                  <a:gd name="T37" fmla="*/ 79 h 99"/>
                  <a:gd name="T38" fmla="*/ 84 w 100"/>
                  <a:gd name="T39" fmla="*/ 84 h 99"/>
                  <a:gd name="T40" fmla="*/ 78 w 100"/>
                  <a:gd name="T41" fmla="*/ 71 h 99"/>
                  <a:gd name="T42" fmla="*/ 75 w 100"/>
                  <a:gd name="T43" fmla="*/ 68 h 99"/>
                  <a:gd name="T44" fmla="*/ 90 w 100"/>
                  <a:gd name="T45" fmla="*/ 50 h 99"/>
                  <a:gd name="T46" fmla="*/ 75 w 100"/>
                  <a:gd name="T47" fmla="*/ 31 h 99"/>
                  <a:gd name="T48" fmla="*/ 84 w 100"/>
                  <a:gd name="T49" fmla="*/ 27 h 99"/>
                  <a:gd name="T50" fmla="*/ 84 w 100"/>
                  <a:gd name="T51" fmla="*/ 16 h 99"/>
                  <a:gd name="T52" fmla="*/ 71 w 100"/>
                  <a:gd name="T53" fmla="*/ 21 h 99"/>
                  <a:gd name="T54" fmla="*/ 64 w 100"/>
                  <a:gd name="T55" fmla="*/ 24 h 99"/>
                  <a:gd name="T56" fmla="*/ 10 w 100"/>
                  <a:gd name="T57" fmla="*/ 50 h 99"/>
                  <a:gd name="T58" fmla="*/ 22 w 100"/>
                  <a:gd name="T59" fmla="*/ 55 h 99"/>
                  <a:gd name="T60" fmla="*/ 49 w 100"/>
                  <a:gd name="T61" fmla="*/ 67 h 99"/>
                  <a:gd name="T62" fmla="*/ 41 w 100"/>
                  <a:gd name="T63"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99">
                    <a:moveTo>
                      <a:pt x="50" y="99"/>
                    </a:moveTo>
                    <a:cubicBezTo>
                      <a:pt x="49" y="99"/>
                      <a:pt x="48" y="99"/>
                      <a:pt x="47" y="98"/>
                    </a:cubicBezTo>
                    <a:cubicBezTo>
                      <a:pt x="30" y="81"/>
                      <a:pt x="30" y="81"/>
                      <a:pt x="30" y="81"/>
                    </a:cubicBezTo>
                    <a:cubicBezTo>
                      <a:pt x="29" y="80"/>
                      <a:pt x="29" y="78"/>
                      <a:pt x="29" y="76"/>
                    </a:cubicBezTo>
                    <a:cubicBezTo>
                      <a:pt x="30" y="75"/>
                      <a:pt x="32" y="74"/>
                      <a:pt x="33" y="74"/>
                    </a:cubicBezTo>
                    <a:cubicBezTo>
                      <a:pt x="35" y="74"/>
                      <a:pt x="37" y="73"/>
                      <a:pt x="39" y="72"/>
                    </a:cubicBezTo>
                    <a:cubicBezTo>
                      <a:pt x="40" y="71"/>
                      <a:pt x="41" y="69"/>
                      <a:pt x="41" y="67"/>
                    </a:cubicBezTo>
                    <a:cubicBezTo>
                      <a:pt x="41" y="64"/>
                      <a:pt x="40" y="62"/>
                      <a:pt x="39" y="61"/>
                    </a:cubicBezTo>
                    <a:cubicBezTo>
                      <a:pt x="36" y="58"/>
                      <a:pt x="31" y="58"/>
                      <a:pt x="27" y="61"/>
                    </a:cubicBezTo>
                    <a:cubicBezTo>
                      <a:pt x="26" y="62"/>
                      <a:pt x="25" y="64"/>
                      <a:pt x="26" y="66"/>
                    </a:cubicBezTo>
                    <a:cubicBezTo>
                      <a:pt x="26" y="68"/>
                      <a:pt x="25" y="69"/>
                      <a:pt x="23" y="70"/>
                    </a:cubicBezTo>
                    <a:cubicBezTo>
                      <a:pt x="22" y="71"/>
                      <a:pt x="20" y="71"/>
                      <a:pt x="19" y="69"/>
                    </a:cubicBezTo>
                    <a:cubicBezTo>
                      <a:pt x="2" y="52"/>
                      <a:pt x="2" y="52"/>
                      <a:pt x="2" y="52"/>
                    </a:cubicBezTo>
                    <a:cubicBezTo>
                      <a:pt x="0" y="51"/>
                      <a:pt x="0" y="48"/>
                      <a:pt x="2" y="47"/>
                    </a:cubicBezTo>
                    <a:cubicBezTo>
                      <a:pt x="47" y="2"/>
                      <a:pt x="47" y="2"/>
                      <a:pt x="47" y="2"/>
                    </a:cubicBezTo>
                    <a:cubicBezTo>
                      <a:pt x="48" y="1"/>
                      <a:pt x="49" y="0"/>
                      <a:pt x="50" y="0"/>
                    </a:cubicBezTo>
                    <a:cubicBezTo>
                      <a:pt x="50" y="0"/>
                      <a:pt x="50" y="0"/>
                      <a:pt x="50" y="0"/>
                    </a:cubicBezTo>
                    <a:cubicBezTo>
                      <a:pt x="51" y="0"/>
                      <a:pt x="52" y="1"/>
                      <a:pt x="53" y="2"/>
                    </a:cubicBezTo>
                    <a:cubicBezTo>
                      <a:pt x="65" y="13"/>
                      <a:pt x="65" y="13"/>
                      <a:pt x="65" y="13"/>
                    </a:cubicBezTo>
                    <a:cubicBezTo>
                      <a:pt x="65" y="12"/>
                      <a:pt x="66" y="11"/>
                      <a:pt x="67" y="10"/>
                    </a:cubicBezTo>
                    <a:cubicBezTo>
                      <a:pt x="73" y="4"/>
                      <a:pt x="84" y="4"/>
                      <a:pt x="90" y="10"/>
                    </a:cubicBezTo>
                    <a:cubicBezTo>
                      <a:pt x="93" y="13"/>
                      <a:pt x="94" y="17"/>
                      <a:pt x="94" y="21"/>
                    </a:cubicBezTo>
                    <a:cubicBezTo>
                      <a:pt x="94" y="26"/>
                      <a:pt x="93" y="30"/>
                      <a:pt x="90" y="33"/>
                    </a:cubicBezTo>
                    <a:cubicBezTo>
                      <a:pt x="89" y="34"/>
                      <a:pt x="88" y="34"/>
                      <a:pt x="86" y="35"/>
                    </a:cubicBezTo>
                    <a:cubicBezTo>
                      <a:pt x="98" y="47"/>
                      <a:pt x="98" y="47"/>
                      <a:pt x="98" y="47"/>
                    </a:cubicBezTo>
                    <a:cubicBezTo>
                      <a:pt x="100" y="48"/>
                      <a:pt x="100" y="51"/>
                      <a:pt x="98" y="52"/>
                    </a:cubicBezTo>
                    <a:cubicBezTo>
                      <a:pt x="86" y="64"/>
                      <a:pt x="86" y="64"/>
                      <a:pt x="86" y="64"/>
                    </a:cubicBezTo>
                    <a:cubicBezTo>
                      <a:pt x="90" y="66"/>
                      <a:pt x="92" y="69"/>
                      <a:pt x="93" y="73"/>
                    </a:cubicBezTo>
                    <a:cubicBezTo>
                      <a:pt x="95" y="79"/>
                      <a:pt x="94" y="85"/>
                      <a:pt x="89" y="89"/>
                    </a:cubicBezTo>
                    <a:cubicBezTo>
                      <a:pt x="83" y="95"/>
                      <a:pt x="73" y="95"/>
                      <a:pt x="67" y="89"/>
                    </a:cubicBezTo>
                    <a:cubicBezTo>
                      <a:pt x="66" y="88"/>
                      <a:pt x="65" y="87"/>
                      <a:pt x="65" y="86"/>
                    </a:cubicBezTo>
                    <a:cubicBezTo>
                      <a:pt x="53" y="98"/>
                      <a:pt x="53" y="98"/>
                      <a:pt x="53" y="98"/>
                    </a:cubicBezTo>
                    <a:cubicBezTo>
                      <a:pt x="52" y="99"/>
                      <a:pt x="51" y="99"/>
                      <a:pt x="50" y="99"/>
                    </a:cubicBezTo>
                    <a:close/>
                    <a:moveTo>
                      <a:pt x="41" y="80"/>
                    </a:moveTo>
                    <a:cubicBezTo>
                      <a:pt x="50" y="89"/>
                      <a:pt x="50" y="89"/>
                      <a:pt x="50" y="89"/>
                    </a:cubicBezTo>
                    <a:cubicBezTo>
                      <a:pt x="64" y="75"/>
                      <a:pt x="64" y="75"/>
                      <a:pt x="64" y="75"/>
                    </a:cubicBezTo>
                    <a:cubicBezTo>
                      <a:pt x="65" y="74"/>
                      <a:pt x="67" y="74"/>
                      <a:pt x="69" y="74"/>
                    </a:cubicBezTo>
                    <a:cubicBezTo>
                      <a:pt x="70" y="75"/>
                      <a:pt x="71" y="77"/>
                      <a:pt x="71" y="79"/>
                    </a:cubicBezTo>
                    <a:cubicBezTo>
                      <a:pt x="71" y="80"/>
                      <a:pt x="71" y="82"/>
                      <a:pt x="73" y="84"/>
                    </a:cubicBezTo>
                    <a:cubicBezTo>
                      <a:pt x="76" y="87"/>
                      <a:pt x="81" y="87"/>
                      <a:pt x="84" y="84"/>
                    </a:cubicBezTo>
                    <a:cubicBezTo>
                      <a:pt x="86" y="82"/>
                      <a:pt x="87" y="78"/>
                      <a:pt x="86" y="75"/>
                    </a:cubicBezTo>
                    <a:cubicBezTo>
                      <a:pt x="85" y="73"/>
                      <a:pt x="83" y="71"/>
                      <a:pt x="78" y="71"/>
                    </a:cubicBezTo>
                    <a:cubicBezTo>
                      <a:pt x="78" y="71"/>
                      <a:pt x="78" y="71"/>
                      <a:pt x="78" y="71"/>
                    </a:cubicBezTo>
                    <a:cubicBezTo>
                      <a:pt x="77" y="71"/>
                      <a:pt x="75" y="70"/>
                      <a:pt x="75" y="68"/>
                    </a:cubicBezTo>
                    <a:cubicBezTo>
                      <a:pt x="74" y="67"/>
                      <a:pt x="74" y="65"/>
                      <a:pt x="75" y="64"/>
                    </a:cubicBezTo>
                    <a:cubicBezTo>
                      <a:pt x="90" y="50"/>
                      <a:pt x="90" y="50"/>
                      <a:pt x="90" y="50"/>
                    </a:cubicBezTo>
                    <a:cubicBezTo>
                      <a:pt x="75" y="36"/>
                      <a:pt x="75" y="36"/>
                      <a:pt x="75" y="36"/>
                    </a:cubicBezTo>
                    <a:cubicBezTo>
                      <a:pt x="74" y="34"/>
                      <a:pt x="74" y="33"/>
                      <a:pt x="75" y="31"/>
                    </a:cubicBezTo>
                    <a:cubicBezTo>
                      <a:pt x="75" y="29"/>
                      <a:pt x="77" y="29"/>
                      <a:pt x="79" y="29"/>
                    </a:cubicBezTo>
                    <a:cubicBezTo>
                      <a:pt x="81" y="29"/>
                      <a:pt x="83" y="28"/>
                      <a:pt x="84" y="27"/>
                    </a:cubicBezTo>
                    <a:cubicBezTo>
                      <a:pt x="85" y="26"/>
                      <a:pt x="86" y="24"/>
                      <a:pt x="86" y="21"/>
                    </a:cubicBezTo>
                    <a:cubicBezTo>
                      <a:pt x="86" y="19"/>
                      <a:pt x="85" y="17"/>
                      <a:pt x="84" y="16"/>
                    </a:cubicBezTo>
                    <a:cubicBezTo>
                      <a:pt x="81" y="13"/>
                      <a:pt x="76" y="13"/>
                      <a:pt x="73" y="16"/>
                    </a:cubicBezTo>
                    <a:cubicBezTo>
                      <a:pt x="71" y="17"/>
                      <a:pt x="71" y="19"/>
                      <a:pt x="71" y="21"/>
                    </a:cubicBezTo>
                    <a:cubicBezTo>
                      <a:pt x="71" y="23"/>
                      <a:pt x="70" y="24"/>
                      <a:pt x="69" y="25"/>
                    </a:cubicBezTo>
                    <a:cubicBezTo>
                      <a:pt x="67" y="26"/>
                      <a:pt x="65" y="25"/>
                      <a:pt x="64" y="24"/>
                    </a:cubicBezTo>
                    <a:cubicBezTo>
                      <a:pt x="50" y="10"/>
                      <a:pt x="50" y="10"/>
                      <a:pt x="50" y="10"/>
                    </a:cubicBezTo>
                    <a:cubicBezTo>
                      <a:pt x="10" y="50"/>
                      <a:pt x="10" y="50"/>
                      <a:pt x="10" y="50"/>
                    </a:cubicBezTo>
                    <a:cubicBezTo>
                      <a:pt x="19" y="59"/>
                      <a:pt x="19" y="59"/>
                      <a:pt x="19" y="59"/>
                    </a:cubicBezTo>
                    <a:cubicBezTo>
                      <a:pt x="20" y="57"/>
                      <a:pt x="21" y="56"/>
                      <a:pt x="22" y="55"/>
                    </a:cubicBezTo>
                    <a:cubicBezTo>
                      <a:pt x="28" y="49"/>
                      <a:pt x="38" y="49"/>
                      <a:pt x="44" y="55"/>
                    </a:cubicBezTo>
                    <a:cubicBezTo>
                      <a:pt x="47" y="58"/>
                      <a:pt x="49" y="62"/>
                      <a:pt x="49" y="67"/>
                    </a:cubicBezTo>
                    <a:cubicBezTo>
                      <a:pt x="49" y="71"/>
                      <a:pt x="47" y="75"/>
                      <a:pt x="44" y="78"/>
                    </a:cubicBezTo>
                    <a:cubicBezTo>
                      <a:pt x="43" y="79"/>
                      <a:pt x="42" y="80"/>
                      <a:pt x="41" y="8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7">
                <a:extLst>
                  <a:ext uri="{FF2B5EF4-FFF2-40B4-BE49-F238E27FC236}">
                    <a16:creationId xmlns:a16="http://schemas.microsoft.com/office/drawing/2014/main" id="{E89EC9AB-08F9-4723-88D8-48D003F87571}"/>
                  </a:ext>
                </a:extLst>
              </p:cNvPr>
              <p:cNvSpPr>
                <a:spLocks noEditPoints="1"/>
              </p:cNvSpPr>
              <p:nvPr/>
            </p:nvSpPr>
            <p:spPr bwMode="auto">
              <a:xfrm>
                <a:off x="4895851" y="4459288"/>
                <a:ext cx="349250" cy="349250"/>
              </a:xfrm>
              <a:custGeom>
                <a:avLst/>
                <a:gdLst>
                  <a:gd name="T0" fmla="*/ 68 w 92"/>
                  <a:gd name="T1" fmla="*/ 92 h 92"/>
                  <a:gd name="T2" fmla="*/ 44 w 92"/>
                  <a:gd name="T3" fmla="*/ 92 h 92"/>
                  <a:gd name="T4" fmla="*/ 40 w 92"/>
                  <a:gd name="T5" fmla="*/ 89 h 92"/>
                  <a:gd name="T6" fmla="*/ 41 w 92"/>
                  <a:gd name="T7" fmla="*/ 85 h 92"/>
                  <a:gd name="T8" fmla="*/ 44 w 92"/>
                  <a:gd name="T9" fmla="*/ 80 h 92"/>
                  <a:gd name="T10" fmla="*/ 36 w 92"/>
                  <a:gd name="T11" fmla="*/ 72 h 92"/>
                  <a:gd name="T12" fmla="*/ 28 w 92"/>
                  <a:gd name="T13" fmla="*/ 80 h 92"/>
                  <a:gd name="T14" fmla="*/ 30 w 92"/>
                  <a:gd name="T15" fmla="*/ 85 h 92"/>
                  <a:gd name="T16" fmla="*/ 32 w 92"/>
                  <a:gd name="T17" fmla="*/ 89 h 92"/>
                  <a:gd name="T18" fmla="*/ 28 w 92"/>
                  <a:gd name="T19" fmla="*/ 92 h 92"/>
                  <a:gd name="T20" fmla="*/ 4 w 92"/>
                  <a:gd name="T21" fmla="*/ 92 h 92"/>
                  <a:gd name="T22" fmla="*/ 0 w 92"/>
                  <a:gd name="T23" fmla="*/ 88 h 92"/>
                  <a:gd name="T24" fmla="*/ 0 w 92"/>
                  <a:gd name="T25" fmla="*/ 24 h 92"/>
                  <a:gd name="T26" fmla="*/ 4 w 92"/>
                  <a:gd name="T27" fmla="*/ 20 h 92"/>
                  <a:gd name="T28" fmla="*/ 20 w 92"/>
                  <a:gd name="T29" fmla="*/ 20 h 92"/>
                  <a:gd name="T30" fmla="*/ 20 w 92"/>
                  <a:gd name="T31" fmla="*/ 16 h 92"/>
                  <a:gd name="T32" fmla="*/ 36 w 92"/>
                  <a:gd name="T33" fmla="*/ 0 h 92"/>
                  <a:gd name="T34" fmla="*/ 52 w 92"/>
                  <a:gd name="T35" fmla="*/ 16 h 92"/>
                  <a:gd name="T36" fmla="*/ 51 w 92"/>
                  <a:gd name="T37" fmla="*/ 20 h 92"/>
                  <a:gd name="T38" fmla="*/ 68 w 92"/>
                  <a:gd name="T39" fmla="*/ 20 h 92"/>
                  <a:gd name="T40" fmla="*/ 72 w 92"/>
                  <a:gd name="T41" fmla="*/ 24 h 92"/>
                  <a:gd name="T42" fmla="*/ 72 w 92"/>
                  <a:gd name="T43" fmla="*/ 41 h 92"/>
                  <a:gd name="T44" fmla="*/ 83 w 92"/>
                  <a:gd name="T45" fmla="*/ 42 h 92"/>
                  <a:gd name="T46" fmla="*/ 92 w 92"/>
                  <a:gd name="T47" fmla="*/ 56 h 92"/>
                  <a:gd name="T48" fmla="*/ 76 w 92"/>
                  <a:gd name="T49" fmla="*/ 72 h 92"/>
                  <a:gd name="T50" fmla="*/ 72 w 92"/>
                  <a:gd name="T51" fmla="*/ 71 h 92"/>
                  <a:gd name="T52" fmla="*/ 72 w 92"/>
                  <a:gd name="T53" fmla="*/ 88 h 92"/>
                  <a:gd name="T54" fmla="*/ 68 w 92"/>
                  <a:gd name="T55" fmla="*/ 92 h 92"/>
                  <a:gd name="T56" fmla="*/ 51 w 92"/>
                  <a:gd name="T57" fmla="*/ 84 h 92"/>
                  <a:gd name="T58" fmla="*/ 64 w 92"/>
                  <a:gd name="T59" fmla="*/ 84 h 92"/>
                  <a:gd name="T60" fmla="*/ 64 w 92"/>
                  <a:gd name="T61" fmla="*/ 64 h 92"/>
                  <a:gd name="T62" fmla="*/ 66 w 92"/>
                  <a:gd name="T63" fmla="*/ 60 h 92"/>
                  <a:gd name="T64" fmla="*/ 71 w 92"/>
                  <a:gd name="T65" fmla="*/ 62 h 92"/>
                  <a:gd name="T66" fmla="*/ 76 w 92"/>
                  <a:gd name="T67" fmla="*/ 64 h 92"/>
                  <a:gd name="T68" fmla="*/ 84 w 92"/>
                  <a:gd name="T69" fmla="*/ 56 h 92"/>
                  <a:gd name="T70" fmla="*/ 79 w 92"/>
                  <a:gd name="T71" fmla="*/ 49 h 92"/>
                  <a:gd name="T72" fmla="*/ 71 w 92"/>
                  <a:gd name="T73" fmla="*/ 51 h 92"/>
                  <a:gd name="T74" fmla="*/ 66 w 92"/>
                  <a:gd name="T75" fmla="*/ 52 h 92"/>
                  <a:gd name="T76" fmla="*/ 64 w 92"/>
                  <a:gd name="T77" fmla="*/ 48 h 92"/>
                  <a:gd name="T78" fmla="*/ 64 w 92"/>
                  <a:gd name="T79" fmla="*/ 28 h 92"/>
                  <a:gd name="T80" fmla="*/ 44 w 92"/>
                  <a:gd name="T81" fmla="*/ 28 h 92"/>
                  <a:gd name="T82" fmla="*/ 40 w 92"/>
                  <a:gd name="T83" fmla="*/ 25 h 92"/>
                  <a:gd name="T84" fmla="*/ 41 w 92"/>
                  <a:gd name="T85" fmla="*/ 21 h 92"/>
                  <a:gd name="T86" fmla="*/ 44 w 92"/>
                  <a:gd name="T87" fmla="*/ 16 h 92"/>
                  <a:gd name="T88" fmla="*/ 36 w 92"/>
                  <a:gd name="T89" fmla="*/ 8 h 92"/>
                  <a:gd name="T90" fmla="*/ 28 w 92"/>
                  <a:gd name="T91" fmla="*/ 16 h 92"/>
                  <a:gd name="T92" fmla="*/ 30 w 92"/>
                  <a:gd name="T93" fmla="*/ 21 h 92"/>
                  <a:gd name="T94" fmla="*/ 32 w 92"/>
                  <a:gd name="T95" fmla="*/ 25 h 92"/>
                  <a:gd name="T96" fmla="*/ 28 w 92"/>
                  <a:gd name="T97" fmla="*/ 28 h 92"/>
                  <a:gd name="T98" fmla="*/ 8 w 92"/>
                  <a:gd name="T99" fmla="*/ 28 h 92"/>
                  <a:gd name="T100" fmla="*/ 8 w 92"/>
                  <a:gd name="T101" fmla="*/ 84 h 92"/>
                  <a:gd name="T102" fmla="*/ 20 w 92"/>
                  <a:gd name="T103" fmla="*/ 84 h 92"/>
                  <a:gd name="T104" fmla="*/ 20 w 92"/>
                  <a:gd name="T105" fmla="*/ 80 h 92"/>
                  <a:gd name="T106" fmla="*/ 36 w 92"/>
                  <a:gd name="T107" fmla="*/ 64 h 92"/>
                  <a:gd name="T108" fmla="*/ 52 w 92"/>
                  <a:gd name="T109" fmla="*/ 80 h 92"/>
                  <a:gd name="T110" fmla="*/ 51 w 92"/>
                  <a:gd name="T111"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68" y="92"/>
                    </a:moveTo>
                    <a:cubicBezTo>
                      <a:pt x="44" y="92"/>
                      <a:pt x="44" y="92"/>
                      <a:pt x="44" y="92"/>
                    </a:cubicBezTo>
                    <a:cubicBezTo>
                      <a:pt x="42" y="92"/>
                      <a:pt x="41" y="91"/>
                      <a:pt x="40" y="89"/>
                    </a:cubicBezTo>
                    <a:cubicBezTo>
                      <a:pt x="39" y="88"/>
                      <a:pt x="40" y="86"/>
                      <a:pt x="41" y="85"/>
                    </a:cubicBezTo>
                    <a:cubicBezTo>
                      <a:pt x="43" y="84"/>
                      <a:pt x="44" y="82"/>
                      <a:pt x="44" y="80"/>
                    </a:cubicBezTo>
                    <a:cubicBezTo>
                      <a:pt x="44" y="76"/>
                      <a:pt x="40" y="72"/>
                      <a:pt x="36" y="72"/>
                    </a:cubicBezTo>
                    <a:cubicBezTo>
                      <a:pt x="31" y="72"/>
                      <a:pt x="28" y="76"/>
                      <a:pt x="28" y="80"/>
                    </a:cubicBezTo>
                    <a:cubicBezTo>
                      <a:pt x="28" y="82"/>
                      <a:pt x="29" y="84"/>
                      <a:pt x="30" y="85"/>
                    </a:cubicBezTo>
                    <a:cubicBezTo>
                      <a:pt x="32" y="86"/>
                      <a:pt x="32" y="88"/>
                      <a:pt x="32" y="89"/>
                    </a:cubicBezTo>
                    <a:cubicBezTo>
                      <a:pt x="31" y="91"/>
                      <a:pt x="29" y="92"/>
                      <a:pt x="28" y="92"/>
                    </a:cubicBezTo>
                    <a:cubicBezTo>
                      <a:pt x="4" y="92"/>
                      <a:pt x="4" y="92"/>
                      <a:pt x="4" y="92"/>
                    </a:cubicBezTo>
                    <a:cubicBezTo>
                      <a:pt x="2" y="92"/>
                      <a:pt x="0" y="90"/>
                      <a:pt x="0" y="88"/>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1"/>
                      <a:pt x="72" y="41"/>
                      <a:pt x="72" y="41"/>
                    </a:cubicBezTo>
                    <a:cubicBezTo>
                      <a:pt x="75" y="39"/>
                      <a:pt x="79" y="40"/>
                      <a:pt x="83" y="42"/>
                    </a:cubicBezTo>
                    <a:cubicBezTo>
                      <a:pt x="88" y="45"/>
                      <a:pt x="92" y="50"/>
                      <a:pt x="92" y="56"/>
                    </a:cubicBezTo>
                    <a:cubicBezTo>
                      <a:pt x="92" y="65"/>
                      <a:pt x="84" y="72"/>
                      <a:pt x="76" y="72"/>
                    </a:cubicBezTo>
                    <a:cubicBezTo>
                      <a:pt x="74" y="72"/>
                      <a:pt x="73" y="72"/>
                      <a:pt x="72" y="71"/>
                    </a:cubicBezTo>
                    <a:cubicBezTo>
                      <a:pt x="72" y="88"/>
                      <a:pt x="72" y="88"/>
                      <a:pt x="72" y="88"/>
                    </a:cubicBezTo>
                    <a:cubicBezTo>
                      <a:pt x="72" y="90"/>
                      <a:pt x="70" y="92"/>
                      <a:pt x="68" y="92"/>
                    </a:cubicBezTo>
                    <a:close/>
                    <a:moveTo>
                      <a:pt x="51" y="84"/>
                    </a:moveTo>
                    <a:cubicBezTo>
                      <a:pt x="64" y="84"/>
                      <a:pt x="64" y="84"/>
                      <a:pt x="64" y="84"/>
                    </a:cubicBezTo>
                    <a:cubicBezTo>
                      <a:pt x="64" y="64"/>
                      <a:pt x="64" y="64"/>
                      <a:pt x="64" y="64"/>
                    </a:cubicBezTo>
                    <a:cubicBezTo>
                      <a:pt x="64" y="62"/>
                      <a:pt x="65" y="61"/>
                      <a:pt x="66" y="60"/>
                    </a:cubicBezTo>
                    <a:cubicBezTo>
                      <a:pt x="68" y="60"/>
                      <a:pt x="70" y="60"/>
                      <a:pt x="71" y="62"/>
                    </a:cubicBezTo>
                    <a:cubicBezTo>
                      <a:pt x="72" y="63"/>
                      <a:pt x="74" y="64"/>
                      <a:pt x="76" y="64"/>
                    </a:cubicBezTo>
                    <a:cubicBezTo>
                      <a:pt x="80" y="64"/>
                      <a:pt x="84" y="60"/>
                      <a:pt x="84" y="56"/>
                    </a:cubicBezTo>
                    <a:cubicBezTo>
                      <a:pt x="84" y="53"/>
                      <a:pt x="82" y="50"/>
                      <a:pt x="79" y="49"/>
                    </a:cubicBezTo>
                    <a:cubicBezTo>
                      <a:pt x="77" y="48"/>
                      <a:pt x="74" y="47"/>
                      <a:pt x="71" y="51"/>
                    </a:cubicBezTo>
                    <a:cubicBezTo>
                      <a:pt x="70" y="52"/>
                      <a:pt x="68" y="52"/>
                      <a:pt x="66" y="52"/>
                    </a:cubicBezTo>
                    <a:cubicBezTo>
                      <a:pt x="65" y="51"/>
                      <a:pt x="64" y="50"/>
                      <a:pt x="64" y="48"/>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cubicBezTo>
                      <a:pt x="8" y="84"/>
                      <a:pt x="8" y="84"/>
                      <a:pt x="8" y="84"/>
                    </a:cubicBezTo>
                    <a:cubicBezTo>
                      <a:pt x="20" y="84"/>
                      <a:pt x="20" y="84"/>
                      <a:pt x="20" y="84"/>
                    </a:cubicBezTo>
                    <a:cubicBezTo>
                      <a:pt x="20" y="83"/>
                      <a:pt x="20" y="81"/>
                      <a:pt x="20" y="80"/>
                    </a:cubicBezTo>
                    <a:cubicBezTo>
                      <a:pt x="20" y="71"/>
                      <a:pt x="27" y="64"/>
                      <a:pt x="36" y="64"/>
                    </a:cubicBezTo>
                    <a:cubicBezTo>
                      <a:pt x="45" y="64"/>
                      <a:pt x="52" y="71"/>
                      <a:pt x="52" y="80"/>
                    </a:cubicBezTo>
                    <a:cubicBezTo>
                      <a:pt x="52" y="81"/>
                      <a:pt x="52" y="83"/>
                      <a:pt x="51" y="84"/>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8">
                <a:extLst>
                  <a:ext uri="{FF2B5EF4-FFF2-40B4-BE49-F238E27FC236}">
                    <a16:creationId xmlns:a16="http://schemas.microsoft.com/office/drawing/2014/main" id="{7BDDAE9C-80F9-4C13-A486-64549149F0AB}"/>
                  </a:ext>
                </a:extLst>
              </p:cNvPr>
              <p:cNvSpPr>
                <a:spLocks noEditPoints="1"/>
              </p:cNvSpPr>
              <p:nvPr/>
            </p:nvSpPr>
            <p:spPr bwMode="auto">
              <a:xfrm>
                <a:off x="5062538" y="4778376"/>
                <a:ext cx="349250" cy="287338"/>
              </a:xfrm>
              <a:custGeom>
                <a:avLst/>
                <a:gdLst>
                  <a:gd name="T0" fmla="*/ 88 w 92"/>
                  <a:gd name="T1" fmla="*/ 76 h 76"/>
                  <a:gd name="T2" fmla="*/ 24 w 92"/>
                  <a:gd name="T3" fmla="*/ 76 h 76"/>
                  <a:gd name="T4" fmla="*/ 20 w 92"/>
                  <a:gd name="T5" fmla="*/ 72 h 76"/>
                  <a:gd name="T6" fmla="*/ 20 w 92"/>
                  <a:gd name="T7" fmla="*/ 51 h 76"/>
                  <a:gd name="T8" fmla="*/ 16 w 92"/>
                  <a:gd name="T9" fmla="*/ 52 h 76"/>
                  <a:gd name="T10" fmla="*/ 0 w 92"/>
                  <a:gd name="T11" fmla="*/ 36 h 76"/>
                  <a:gd name="T12" fmla="*/ 16 w 92"/>
                  <a:gd name="T13" fmla="*/ 20 h 76"/>
                  <a:gd name="T14" fmla="*/ 20 w 92"/>
                  <a:gd name="T15" fmla="*/ 21 h 76"/>
                  <a:gd name="T16" fmla="*/ 20 w 92"/>
                  <a:gd name="T17" fmla="*/ 4 h 76"/>
                  <a:gd name="T18" fmla="*/ 24 w 92"/>
                  <a:gd name="T19" fmla="*/ 0 h 76"/>
                  <a:gd name="T20" fmla="*/ 48 w 92"/>
                  <a:gd name="T21" fmla="*/ 0 h 76"/>
                  <a:gd name="T22" fmla="*/ 51 w 92"/>
                  <a:gd name="T23" fmla="*/ 2 h 76"/>
                  <a:gd name="T24" fmla="*/ 51 w 92"/>
                  <a:gd name="T25" fmla="*/ 6 h 76"/>
                  <a:gd name="T26" fmla="*/ 49 w 92"/>
                  <a:gd name="T27" fmla="*/ 10 h 76"/>
                  <a:gd name="T28" fmla="*/ 48 w 92"/>
                  <a:gd name="T29" fmla="*/ 12 h 76"/>
                  <a:gd name="T30" fmla="*/ 56 w 92"/>
                  <a:gd name="T31" fmla="*/ 20 h 76"/>
                  <a:gd name="T32" fmla="*/ 64 w 92"/>
                  <a:gd name="T33" fmla="*/ 12 h 76"/>
                  <a:gd name="T34" fmla="*/ 61 w 92"/>
                  <a:gd name="T35" fmla="*/ 7 h 76"/>
                  <a:gd name="T36" fmla="*/ 60 w 92"/>
                  <a:gd name="T37" fmla="*/ 2 h 76"/>
                  <a:gd name="T38" fmla="*/ 64 w 92"/>
                  <a:gd name="T39" fmla="*/ 0 h 76"/>
                  <a:gd name="T40" fmla="*/ 88 w 92"/>
                  <a:gd name="T41" fmla="*/ 0 h 76"/>
                  <a:gd name="T42" fmla="*/ 92 w 92"/>
                  <a:gd name="T43" fmla="*/ 4 h 76"/>
                  <a:gd name="T44" fmla="*/ 92 w 92"/>
                  <a:gd name="T45" fmla="*/ 72 h 76"/>
                  <a:gd name="T46" fmla="*/ 88 w 92"/>
                  <a:gd name="T47" fmla="*/ 76 h 76"/>
                  <a:gd name="T48" fmla="*/ 28 w 92"/>
                  <a:gd name="T49" fmla="*/ 68 h 76"/>
                  <a:gd name="T50" fmla="*/ 84 w 92"/>
                  <a:gd name="T51" fmla="*/ 68 h 76"/>
                  <a:gd name="T52" fmla="*/ 84 w 92"/>
                  <a:gd name="T53" fmla="*/ 8 h 76"/>
                  <a:gd name="T54" fmla="*/ 71 w 92"/>
                  <a:gd name="T55" fmla="*/ 8 h 76"/>
                  <a:gd name="T56" fmla="*/ 72 w 92"/>
                  <a:gd name="T57" fmla="*/ 12 h 76"/>
                  <a:gd name="T58" fmla="*/ 56 w 92"/>
                  <a:gd name="T59" fmla="*/ 28 h 76"/>
                  <a:gd name="T60" fmla="*/ 40 w 92"/>
                  <a:gd name="T61" fmla="*/ 12 h 76"/>
                  <a:gd name="T62" fmla="*/ 41 w 92"/>
                  <a:gd name="T63" fmla="*/ 8 h 76"/>
                  <a:gd name="T64" fmla="*/ 28 w 92"/>
                  <a:gd name="T65" fmla="*/ 8 h 76"/>
                  <a:gd name="T66" fmla="*/ 28 w 92"/>
                  <a:gd name="T67" fmla="*/ 28 h 76"/>
                  <a:gd name="T68" fmla="*/ 25 w 92"/>
                  <a:gd name="T69" fmla="*/ 32 h 76"/>
                  <a:gd name="T70" fmla="*/ 20 w 92"/>
                  <a:gd name="T71" fmla="*/ 30 h 76"/>
                  <a:gd name="T72" fmla="*/ 16 w 92"/>
                  <a:gd name="T73" fmla="*/ 28 h 76"/>
                  <a:gd name="T74" fmla="*/ 8 w 92"/>
                  <a:gd name="T75" fmla="*/ 36 h 76"/>
                  <a:gd name="T76" fmla="*/ 16 w 92"/>
                  <a:gd name="T77" fmla="*/ 44 h 76"/>
                  <a:gd name="T78" fmla="*/ 20 w 92"/>
                  <a:gd name="T79" fmla="*/ 42 h 76"/>
                  <a:gd name="T80" fmla="*/ 25 w 92"/>
                  <a:gd name="T81" fmla="*/ 40 h 76"/>
                  <a:gd name="T82" fmla="*/ 28 w 92"/>
                  <a:gd name="T83" fmla="*/ 44 h 76"/>
                  <a:gd name="T84" fmla="*/ 28 w 92"/>
                  <a:gd name="T8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6">
                    <a:moveTo>
                      <a:pt x="88" y="76"/>
                    </a:moveTo>
                    <a:cubicBezTo>
                      <a:pt x="24" y="76"/>
                      <a:pt x="24" y="76"/>
                      <a:pt x="24" y="76"/>
                    </a:cubicBezTo>
                    <a:cubicBezTo>
                      <a:pt x="22" y="76"/>
                      <a:pt x="20" y="74"/>
                      <a:pt x="20" y="72"/>
                    </a:cubicBezTo>
                    <a:cubicBezTo>
                      <a:pt x="20" y="51"/>
                      <a:pt x="20" y="51"/>
                      <a:pt x="20" y="51"/>
                    </a:cubicBezTo>
                    <a:cubicBezTo>
                      <a:pt x="18" y="52"/>
                      <a:pt x="17" y="52"/>
                      <a:pt x="16" y="52"/>
                    </a:cubicBezTo>
                    <a:cubicBezTo>
                      <a:pt x="7" y="52"/>
                      <a:pt x="0" y="45"/>
                      <a:pt x="0" y="36"/>
                    </a:cubicBezTo>
                    <a:cubicBezTo>
                      <a:pt x="0" y="27"/>
                      <a:pt x="7" y="20"/>
                      <a:pt x="16" y="20"/>
                    </a:cubicBezTo>
                    <a:cubicBezTo>
                      <a:pt x="17" y="20"/>
                      <a:pt x="18" y="20"/>
                      <a:pt x="20" y="21"/>
                    </a:cubicBezTo>
                    <a:cubicBezTo>
                      <a:pt x="20" y="4"/>
                      <a:pt x="20" y="4"/>
                      <a:pt x="20" y="4"/>
                    </a:cubicBezTo>
                    <a:cubicBezTo>
                      <a:pt x="20" y="2"/>
                      <a:pt x="22" y="0"/>
                      <a:pt x="24" y="0"/>
                    </a:cubicBezTo>
                    <a:cubicBezTo>
                      <a:pt x="48" y="0"/>
                      <a:pt x="48" y="0"/>
                      <a:pt x="48" y="0"/>
                    </a:cubicBezTo>
                    <a:cubicBezTo>
                      <a:pt x="49" y="0"/>
                      <a:pt x="50" y="1"/>
                      <a:pt x="51" y="2"/>
                    </a:cubicBezTo>
                    <a:cubicBezTo>
                      <a:pt x="52" y="3"/>
                      <a:pt x="52" y="5"/>
                      <a:pt x="51" y="6"/>
                    </a:cubicBezTo>
                    <a:cubicBezTo>
                      <a:pt x="50" y="7"/>
                      <a:pt x="50" y="9"/>
                      <a:pt x="49" y="10"/>
                    </a:cubicBezTo>
                    <a:cubicBezTo>
                      <a:pt x="48" y="11"/>
                      <a:pt x="48" y="11"/>
                      <a:pt x="48" y="12"/>
                    </a:cubicBezTo>
                    <a:cubicBezTo>
                      <a:pt x="48" y="16"/>
                      <a:pt x="51" y="20"/>
                      <a:pt x="56" y="20"/>
                    </a:cubicBezTo>
                    <a:cubicBezTo>
                      <a:pt x="60" y="20"/>
                      <a:pt x="64" y="16"/>
                      <a:pt x="64" y="12"/>
                    </a:cubicBezTo>
                    <a:cubicBezTo>
                      <a:pt x="64" y="10"/>
                      <a:pt x="63" y="8"/>
                      <a:pt x="61" y="7"/>
                    </a:cubicBezTo>
                    <a:cubicBezTo>
                      <a:pt x="60" y="6"/>
                      <a:pt x="59" y="4"/>
                      <a:pt x="60" y="2"/>
                    </a:cubicBezTo>
                    <a:cubicBezTo>
                      <a:pt x="61" y="1"/>
                      <a:pt x="62" y="0"/>
                      <a:pt x="64" y="0"/>
                    </a:cubicBezTo>
                    <a:cubicBezTo>
                      <a:pt x="88" y="0"/>
                      <a:pt x="88" y="0"/>
                      <a:pt x="88" y="0"/>
                    </a:cubicBezTo>
                    <a:cubicBezTo>
                      <a:pt x="90" y="0"/>
                      <a:pt x="92" y="2"/>
                      <a:pt x="92" y="4"/>
                    </a:cubicBezTo>
                    <a:cubicBezTo>
                      <a:pt x="92" y="72"/>
                      <a:pt x="92" y="72"/>
                      <a:pt x="92" y="72"/>
                    </a:cubicBezTo>
                    <a:cubicBezTo>
                      <a:pt x="92" y="74"/>
                      <a:pt x="90" y="76"/>
                      <a:pt x="88" y="76"/>
                    </a:cubicBezTo>
                    <a:close/>
                    <a:moveTo>
                      <a:pt x="28" y="68"/>
                    </a:moveTo>
                    <a:cubicBezTo>
                      <a:pt x="84" y="68"/>
                      <a:pt x="84" y="68"/>
                      <a:pt x="84" y="68"/>
                    </a:cubicBezTo>
                    <a:cubicBezTo>
                      <a:pt x="84" y="8"/>
                      <a:pt x="84" y="8"/>
                      <a:pt x="84" y="8"/>
                    </a:cubicBezTo>
                    <a:cubicBezTo>
                      <a:pt x="71" y="8"/>
                      <a:pt x="71" y="8"/>
                      <a:pt x="71" y="8"/>
                    </a:cubicBezTo>
                    <a:cubicBezTo>
                      <a:pt x="72" y="9"/>
                      <a:pt x="72" y="11"/>
                      <a:pt x="72" y="12"/>
                    </a:cubicBezTo>
                    <a:cubicBezTo>
                      <a:pt x="72" y="21"/>
                      <a:pt x="65" y="28"/>
                      <a:pt x="56" y="28"/>
                    </a:cubicBezTo>
                    <a:cubicBezTo>
                      <a:pt x="47" y="28"/>
                      <a:pt x="40" y="21"/>
                      <a:pt x="40" y="12"/>
                    </a:cubicBezTo>
                    <a:cubicBezTo>
                      <a:pt x="40" y="10"/>
                      <a:pt x="40" y="9"/>
                      <a:pt x="41" y="8"/>
                    </a:cubicBezTo>
                    <a:cubicBezTo>
                      <a:pt x="28" y="8"/>
                      <a:pt x="28" y="8"/>
                      <a:pt x="28" y="8"/>
                    </a:cubicBezTo>
                    <a:cubicBezTo>
                      <a:pt x="28" y="28"/>
                      <a:pt x="28" y="28"/>
                      <a:pt x="28" y="28"/>
                    </a:cubicBezTo>
                    <a:cubicBezTo>
                      <a:pt x="28" y="30"/>
                      <a:pt x="27" y="31"/>
                      <a:pt x="25" y="32"/>
                    </a:cubicBezTo>
                    <a:cubicBezTo>
                      <a:pt x="23" y="32"/>
                      <a:pt x="21" y="32"/>
                      <a:pt x="20" y="30"/>
                    </a:cubicBezTo>
                    <a:cubicBezTo>
                      <a:pt x="20" y="29"/>
                      <a:pt x="18" y="28"/>
                      <a:pt x="16" y="28"/>
                    </a:cubicBezTo>
                    <a:cubicBezTo>
                      <a:pt x="11" y="28"/>
                      <a:pt x="8" y="32"/>
                      <a:pt x="8" y="36"/>
                    </a:cubicBezTo>
                    <a:cubicBezTo>
                      <a:pt x="8" y="40"/>
                      <a:pt x="11" y="44"/>
                      <a:pt x="16" y="44"/>
                    </a:cubicBezTo>
                    <a:cubicBezTo>
                      <a:pt x="18" y="44"/>
                      <a:pt x="20" y="43"/>
                      <a:pt x="20" y="42"/>
                    </a:cubicBezTo>
                    <a:cubicBezTo>
                      <a:pt x="22" y="40"/>
                      <a:pt x="23" y="40"/>
                      <a:pt x="25" y="40"/>
                    </a:cubicBezTo>
                    <a:cubicBezTo>
                      <a:pt x="27" y="41"/>
                      <a:pt x="28" y="42"/>
                      <a:pt x="28" y="44"/>
                    </a:cubicBezTo>
                    <a:lnTo>
                      <a:pt x="28" y="68"/>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9">
                <a:extLst>
                  <a:ext uri="{FF2B5EF4-FFF2-40B4-BE49-F238E27FC236}">
                    <a16:creationId xmlns:a16="http://schemas.microsoft.com/office/drawing/2014/main" id="{616CBC93-3F57-4EC3-9F72-B50217B34286}"/>
                  </a:ext>
                </a:extLst>
              </p:cNvPr>
              <p:cNvSpPr>
                <a:spLocks noEditPoints="1"/>
              </p:cNvSpPr>
              <p:nvPr/>
            </p:nvSpPr>
            <p:spPr bwMode="auto">
              <a:xfrm>
                <a:off x="4895851" y="4702176"/>
                <a:ext cx="273050" cy="363538"/>
              </a:xfrm>
              <a:custGeom>
                <a:avLst/>
                <a:gdLst>
                  <a:gd name="T0" fmla="*/ 68 w 72"/>
                  <a:gd name="T1" fmla="*/ 96 h 96"/>
                  <a:gd name="T2" fmla="*/ 4 w 72"/>
                  <a:gd name="T3" fmla="*/ 96 h 96"/>
                  <a:gd name="T4" fmla="*/ 0 w 72"/>
                  <a:gd name="T5" fmla="*/ 92 h 96"/>
                  <a:gd name="T6" fmla="*/ 0 w 72"/>
                  <a:gd name="T7" fmla="*/ 24 h 96"/>
                  <a:gd name="T8" fmla="*/ 4 w 72"/>
                  <a:gd name="T9" fmla="*/ 20 h 96"/>
                  <a:gd name="T10" fmla="*/ 20 w 72"/>
                  <a:gd name="T11" fmla="*/ 20 h 96"/>
                  <a:gd name="T12" fmla="*/ 20 w 72"/>
                  <a:gd name="T13" fmla="*/ 16 h 96"/>
                  <a:gd name="T14" fmla="*/ 36 w 72"/>
                  <a:gd name="T15" fmla="*/ 0 h 96"/>
                  <a:gd name="T16" fmla="*/ 52 w 72"/>
                  <a:gd name="T17" fmla="*/ 16 h 96"/>
                  <a:gd name="T18" fmla="*/ 51 w 72"/>
                  <a:gd name="T19" fmla="*/ 20 h 96"/>
                  <a:gd name="T20" fmla="*/ 68 w 72"/>
                  <a:gd name="T21" fmla="*/ 20 h 96"/>
                  <a:gd name="T22" fmla="*/ 72 w 72"/>
                  <a:gd name="T23" fmla="*/ 24 h 96"/>
                  <a:gd name="T24" fmla="*/ 72 w 72"/>
                  <a:gd name="T25" fmla="*/ 48 h 96"/>
                  <a:gd name="T26" fmla="*/ 69 w 72"/>
                  <a:gd name="T27" fmla="*/ 52 h 96"/>
                  <a:gd name="T28" fmla="*/ 64 w 72"/>
                  <a:gd name="T29" fmla="*/ 50 h 96"/>
                  <a:gd name="T30" fmla="*/ 60 w 72"/>
                  <a:gd name="T31" fmla="*/ 48 h 96"/>
                  <a:gd name="T32" fmla="*/ 52 w 72"/>
                  <a:gd name="T33" fmla="*/ 56 h 96"/>
                  <a:gd name="T34" fmla="*/ 60 w 72"/>
                  <a:gd name="T35" fmla="*/ 64 h 96"/>
                  <a:gd name="T36" fmla="*/ 64 w 72"/>
                  <a:gd name="T37" fmla="*/ 62 h 96"/>
                  <a:gd name="T38" fmla="*/ 69 w 72"/>
                  <a:gd name="T39" fmla="*/ 60 h 96"/>
                  <a:gd name="T40" fmla="*/ 72 w 72"/>
                  <a:gd name="T41" fmla="*/ 64 h 96"/>
                  <a:gd name="T42" fmla="*/ 72 w 72"/>
                  <a:gd name="T43" fmla="*/ 92 h 96"/>
                  <a:gd name="T44" fmla="*/ 68 w 72"/>
                  <a:gd name="T45" fmla="*/ 96 h 96"/>
                  <a:gd name="T46" fmla="*/ 8 w 72"/>
                  <a:gd name="T47" fmla="*/ 88 h 96"/>
                  <a:gd name="T48" fmla="*/ 64 w 72"/>
                  <a:gd name="T49" fmla="*/ 88 h 96"/>
                  <a:gd name="T50" fmla="*/ 64 w 72"/>
                  <a:gd name="T51" fmla="*/ 71 h 96"/>
                  <a:gd name="T52" fmla="*/ 60 w 72"/>
                  <a:gd name="T53" fmla="*/ 72 h 96"/>
                  <a:gd name="T54" fmla="*/ 44 w 72"/>
                  <a:gd name="T55" fmla="*/ 56 h 96"/>
                  <a:gd name="T56" fmla="*/ 60 w 72"/>
                  <a:gd name="T57" fmla="*/ 40 h 96"/>
                  <a:gd name="T58" fmla="*/ 64 w 72"/>
                  <a:gd name="T59" fmla="*/ 41 h 96"/>
                  <a:gd name="T60" fmla="*/ 64 w 72"/>
                  <a:gd name="T61" fmla="*/ 28 h 96"/>
                  <a:gd name="T62" fmla="*/ 44 w 72"/>
                  <a:gd name="T63" fmla="*/ 28 h 96"/>
                  <a:gd name="T64" fmla="*/ 40 w 72"/>
                  <a:gd name="T65" fmla="*/ 25 h 96"/>
                  <a:gd name="T66" fmla="*/ 41 w 72"/>
                  <a:gd name="T67" fmla="*/ 21 h 96"/>
                  <a:gd name="T68" fmla="*/ 44 w 72"/>
                  <a:gd name="T69" fmla="*/ 16 h 96"/>
                  <a:gd name="T70" fmla="*/ 36 w 72"/>
                  <a:gd name="T71" fmla="*/ 8 h 96"/>
                  <a:gd name="T72" fmla="*/ 28 w 72"/>
                  <a:gd name="T73" fmla="*/ 16 h 96"/>
                  <a:gd name="T74" fmla="*/ 30 w 72"/>
                  <a:gd name="T75" fmla="*/ 21 h 96"/>
                  <a:gd name="T76" fmla="*/ 32 w 72"/>
                  <a:gd name="T77" fmla="*/ 25 h 96"/>
                  <a:gd name="T78" fmla="*/ 28 w 72"/>
                  <a:gd name="T79" fmla="*/ 28 h 96"/>
                  <a:gd name="T80" fmla="*/ 8 w 72"/>
                  <a:gd name="T81" fmla="*/ 28 h 96"/>
                  <a:gd name="T82" fmla="*/ 8 w 72"/>
                  <a:gd name="T8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96">
                    <a:moveTo>
                      <a:pt x="68" y="96"/>
                    </a:moveTo>
                    <a:cubicBezTo>
                      <a:pt x="4" y="96"/>
                      <a:pt x="4" y="96"/>
                      <a:pt x="4" y="96"/>
                    </a:cubicBezTo>
                    <a:cubicBezTo>
                      <a:pt x="2" y="96"/>
                      <a:pt x="0" y="94"/>
                      <a:pt x="0" y="92"/>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8"/>
                      <a:pt x="72" y="48"/>
                      <a:pt x="72" y="48"/>
                    </a:cubicBezTo>
                    <a:cubicBezTo>
                      <a:pt x="72" y="50"/>
                      <a:pt x="71" y="51"/>
                      <a:pt x="69" y="52"/>
                    </a:cubicBezTo>
                    <a:cubicBezTo>
                      <a:pt x="67" y="52"/>
                      <a:pt x="65" y="52"/>
                      <a:pt x="64" y="50"/>
                    </a:cubicBezTo>
                    <a:cubicBezTo>
                      <a:pt x="64" y="49"/>
                      <a:pt x="62" y="48"/>
                      <a:pt x="60" y="48"/>
                    </a:cubicBezTo>
                    <a:cubicBezTo>
                      <a:pt x="55" y="48"/>
                      <a:pt x="52" y="52"/>
                      <a:pt x="52" y="56"/>
                    </a:cubicBezTo>
                    <a:cubicBezTo>
                      <a:pt x="52" y="60"/>
                      <a:pt x="55" y="64"/>
                      <a:pt x="60" y="64"/>
                    </a:cubicBezTo>
                    <a:cubicBezTo>
                      <a:pt x="62" y="64"/>
                      <a:pt x="64" y="63"/>
                      <a:pt x="64" y="62"/>
                    </a:cubicBezTo>
                    <a:cubicBezTo>
                      <a:pt x="66" y="60"/>
                      <a:pt x="67" y="60"/>
                      <a:pt x="69" y="60"/>
                    </a:cubicBezTo>
                    <a:cubicBezTo>
                      <a:pt x="71" y="61"/>
                      <a:pt x="72" y="62"/>
                      <a:pt x="72" y="64"/>
                    </a:cubicBezTo>
                    <a:cubicBezTo>
                      <a:pt x="72" y="92"/>
                      <a:pt x="72" y="92"/>
                      <a:pt x="72" y="92"/>
                    </a:cubicBezTo>
                    <a:cubicBezTo>
                      <a:pt x="72" y="94"/>
                      <a:pt x="70" y="96"/>
                      <a:pt x="68" y="96"/>
                    </a:cubicBezTo>
                    <a:close/>
                    <a:moveTo>
                      <a:pt x="8" y="88"/>
                    </a:moveTo>
                    <a:cubicBezTo>
                      <a:pt x="64" y="88"/>
                      <a:pt x="64" y="88"/>
                      <a:pt x="64" y="88"/>
                    </a:cubicBezTo>
                    <a:cubicBezTo>
                      <a:pt x="64" y="71"/>
                      <a:pt x="64" y="71"/>
                      <a:pt x="64" y="71"/>
                    </a:cubicBezTo>
                    <a:cubicBezTo>
                      <a:pt x="62" y="72"/>
                      <a:pt x="61" y="72"/>
                      <a:pt x="60" y="72"/>
                    </a:cubicBezTo>
                    <a:cubicBezTo>
                      <a:pt x="51" y="72"/>
                      <a:pt x="44" y="65"/>
                      <a:pt x="44" y="56"/>
                    </a:cubicBezTo>
                    <a:cubicBezTo>
                      <a:pt x="44" y="47"/>
                      <a:pt x="51" y="40"/>
                      <a:pt x="60" y="40"/>
                    </a:cubicBezTo>
                    <a:cubicBezTo>
                      <a:pt x="61" y="40"/>
                      <a:pt x="62" y="40"/>
                      <a:pt x="64" y="41"/>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lnTo>
                      <a:pt x="8" y="88"/>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80" name="Group 179">
            <a:extLst>
              <a:ext uri="{FF2B5EF4-FFF2-40B4-BE49-F238E27FC236}">
                <a16:creationId xmlns:a16="http://schemas.microsoft.com/office/drawing/2014/main" id="{CACECE28-966E-492D-8232-4FDE5682DC43}"/>
              </a:ext>
            </a:extLst>
          </p:cNvPr>
          <p:cNvGrpSpPr>
            <a:grpSpLocks noChangeAspect="1"/>
          </p:cNvGrpSpPr>
          <p:nvPr/>
        </p:nvGrpSpPr>
        <p:grpSpPr>
          <a:xfrm>
            <a:off x="3658447" y="4947127"/>
            <a:ext cx="882620" cy="925970"/>
            <a:chOff x="555796" y="1510420"/>
            <a:chExt cx="915697" cy="914400"/>
          </a:xfrm>
        </p:grpSpPr>
        <p:sp>
          <p:nvSpPr>
            <p:cNvPr id="181" name="Oval 94">
              <a:extLst>
                <a:ext uri="{FF2B5EF4-FFF2-40B4-BE49-F238E27FC236}">
                  <a16:creationId xmlns:a16="http://schemas.microsoft.com/office/drawing/2014/main" id="{F9E3811D-E53D-4481-A366-D7FA5AB5C1A9}"/>
                </a:ext>
              </a:extLst>
            </p:cNvPr>
            <p:cNvSpPr>
              <a:spLocks noChangeAspect="1" noChangeArrowheads="1"/>
            </p:cNvSpPr>
            <p:nvPr/>
          </p:nvSpPr>
          <p:spPr bwMode="auto">
            <a:xfrm>
              <a:off x="559795" y="1519564"/>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2" name="Group 181">
              <a:extLst>
                <a:ext uri="{FF2B5EF4-FFF2-40B4-BE49-F238E27FC236}">
                  <a16:creationId xmlns:a16="http://schemas.microsoft.com/office/drawing/2014/main" id="{F284464B-4128-4F7E-9B76-A5A54B878446}"/>
                </a:ext>
              </a:extLst>
            </p:cNvPr>
            <p:cNvGrpSpPr>
              <a:grpSpLocks noChangeAspect="1"/>
            </p:cNvGrpSpPr>
            <p:nvPr/>
          </p:nvGrpSpPr>
          <p:grpSpPr>
            <a:xfrm>
              <a:off x="555796" y="1510420"/>
              <a:ext cx="915697" cy="914400"/>
              <a:chOff x="5210175" y="3673475"/>
              <a:chExt cx="1120775" cy="1119188"/>
            </a:xfrm>
          </p:grpSpPr>
          <p:sp>
            <p:nvSpPr>
              <p:cNvPr id="183" name="Freeform 155">
                <a:extLst>
                  <a:ext uri="{FF2B5EF4-FFF2-40B4-BE49-F238E27FC236}">
                    <a16:creationId xmlns:a16="http://schemas.microsoft.com/office/drawing/2014/main" id="{9357A7BD-4759-4377-9C04-22C730571113}"/>
                  </a:ext>
                </a:extLst>
              </p:cNvPr>
              <p:cNvSpPr>
                <a:spLocks noEditPoints="1"/>
              </p:cNvSpPr>
              <p:nvPr/>
            </p:nvSpPr>
            <p:spPr bwMode="auto">
              <a:xfrm>
                <a:off x="5210175" y="3673475"/>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56">
                <a:extLst>
                  <a:ext uri="{FF2B5EF4-FFF2-40B4-BE49-F238E27FC236}">
                    <a16:creationId xmlns:a16="http://schemas.microsoft.com/office/drawing/2014/main" id="{403A3F63-5517-4CB3-9728-1A2F078F6B93}"/>
                  </a:ext>
                </a:extLst>
              </p:cNvPr>
              <p:cNvSpPr>
                <a:spLocks/>
              </p:cNvSpPr>
              <p:nvPr/>
            </p:nvSpPr>
            <p:spPr bwMode="auto">
              <a:xfrm>
                <a:off x="5505450" y="3983038"/>
                <a:ext cx="150813" cy="150813"/>
              </a:xfrm>
              <a:custGeom>
                <a:avLst/>
                <a:gdLst>
                  <a:gd name="T0" fmla="*/ 4 w 40"/>
                  <a:gd name="T1" fmla="*/ 40 h 40"/>
                  <a:gd name="T2" fmla="*/ 4 w 40"/>
                  <a:gd name="T3" fmla="*/ 40 h 40"/>
                  <a:gd name="T4" fmla="*/ 0 w 40"/>
                  <a:gd name="T5" fmla="*/ 36 h 40"/>
                  <a:gd name="T6" fmla="*/ 35 w 40"/>
                  <a:gd name="T7" fmla="*/ 1 h 40"/>
                  <a:gd name="T8" fmla="*/ 39 w 40"/>
                  <a:gd name="T9" fmla="*/ 4 h 40"/>
                  <a:gd name="T10" fmla="*/ 36 w 40"/>
                  <a:gd name="T11" fmla="*/ 9 h 40"/>
                  <a:gd name="T12" fmla="*/ 8 w 40"/>
                  <a:gd name="T13" fmla="*/ 37 h 40"/>
                  <a:gd name="T14" fmla="*/ 4 w 4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4" y="40"/>
                    </a:moveTo>
                    <a:cubicBezTo>
                      <a:pt x="4" y="40"/>
                      <a:pt x="4" y="40"/>
                      <a:pt x="4" y="40"/>
                    </a:cubicBezTo>
                    <a:cubicBezTo>
                      <a:pt x="1" y="40"/>
                      <a:pt x="0" y="38"/>
                      <a:pt x="0" y="36"/>
                    </a:cubicBezTo>
                    <a:cubicBezTo>
                      <a:pt x="4" y="18"/>
                      <a:pt x="17" y="4"/>
                      <a:pt x="35" y="1"/>
                    </a:cubicBezTo>
                    <a:cubicBezTo>
                      <a:pt x="37" y="0"/>
                      <a:pt x="39" y="2"/>
                      <a:pt x="39" y="4"/>
                    </a:cubicBezTo>
                    <a:cubicBezTo>
                      <a:pt x="40" y="6"/>
                      <a:pt x="38" y="8"/>
                      <a:pt x="36" y="9"/>
                    </a:cubicBezTo>
                    <a:cubicBezTo>
                      <a:pt x="22" y="12"/>
                      <a:pt x="11" y="23"/>
                      <a:pt x="8" y="37"/>
                    </a:cubicBezTo>
                    <a:cubicBezTo>
                      <a:pt x="8" y="39"/>
                      <a:pt x="6" y="40"/>
                      <a:pt x="4" y="4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57">
                <a:extLst>
                  <a:ext uri="{FF2B5EF4-FFF2-40B4-BE49-F238E27FC236}">
                    <a16:creationId xmlns:a16="http://schemas.microsoft.com/office/drawing/2014/main" id="{2B03932A-A0DF-4E04-92C9-0C9F2DC62055}"/>
                  </a:ext>
                </a:extLst>
              </p:cNvPr>
              <p:cNvSpPr>
                <a:spLocks noEditPoints="1"/>
              </p:cNvSpPr>
              <p:nvPr/>
            </p:nvSpPr>
            <p:spPr bwMode="auto">
              <a:xfrm>
                <a:off x="5445125" y="3922713"/>
                <a:ext cx="454025" cy="454025"/>
              </a:xfrm>
              <a:custGeom>
                <a:avLst/>
                <a:gdLst>
                  <a:gd name="T0" fmla="*/ 120 w 120"/>
                  <a:gd name="T1" fmla="*/ 60 h 120"/>
                  <a:gd name="T2" fmla="*/ 60 w 120"/>
                  <a:gd name="T3" fmla="*/ 0 h 120"/>
                  <a:gd name="T4" fmla="*/ 0 w 120"/>
                  <a:gd name="T5" fmla="*/ 60 h 120"/>
                  <a:gd name="T6" fmla="*/ 60 w 120"/>
                  <a:gd name="T7" fmla="*/ 120 h 120"/>
                  <a:gd name="T8" fmla="*/ 101 w 120"/>
                  <a:gd name="T9" fmla="*/ 103 h 120"/>
                  <a:gd name="T10" fmla="*/ 107 w 120"/>
                  <a:gd name="T11" fmla="*/ 109 h 120"/>
                  <a:gd name="T12" fmla="*/ 112 w 120"/>
                  <a:gd name="T13" fmla="*/ 103 h 120"/>
                  <a:gd name="T14" fmla="*/ 106 w 120"/>
                  <a:gd name="T15" fmla="*/ 97 h 120"/>
                  <a:gd name="T16" fmla="*/ 120 w 120"/>
                  <a:gd name="T17" fmla="*/ 60 h 120"/>
                  <a:gd name="T18" fmla="*/ 60 w 120"/>
                  <a:gd name="T19" fmla="*/ 112 h 120"/>
                  <a:gd name="T20" fmla="*/ 8 w 120"/>
                  <a:gd name="T21" fmla="*/ 60 h 120"/>
                  <a:gd name="T22" fmla="*/ 60 w 120"/>
                  <a:gd name="T23" fmla="*/ 8 h 120"/>
                  <a:gd name="T24" fmla="*/ 112 w 120"/>
                  <a:gd name="T25" fmla="*/ 60 h 120"/>
                  <a:gd name="T26" fmla="*/ 60 w 120"/>
                  <a:gd name="T2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0">
                    <a:moveTo>
                      <a:pt x="120" y="60"/>
                    </a:moveTo>
                    <a:cubicBezTo>
                      <a:pt x="120" y="27"/>
                      <a:pt x="93" y="0"/>
                      <a:pt x="60" y="0"/>
                    </a:cubicBezTo>
                    <a:cubicBezTo>
                      <a:pt x="26" y="0"/>
                      <a:pt x="0" y="27"/>
                      <a:pt x="0" y="60"/>
                    </a:cubicBezTo>
                    <a:cubicBezTo>
                      <a:pt x="0" y="93"/>
                      <a:pt x="26" y="120"/>
                      <a:pt x="60" y="120"/>
                    </a:cubicBezTo>
                    <a:cubicBezTo>
                      <a:pt x="76" y="120"/>
                      <a:pt x="90" y="113"/>
                      <a:pt x="101" y="103"/>
                    </a:cubicBezTo>
                    <a:cubicBezTo>
                      <a:pt x="107" y="109"/>
                      <a:pt x="107" y="109"/>
                      <a:pt x="107" y="109"/>
                    </a:cubicBezTo>
                    <a:cubicBezTo>
                      <a:pt x="112" y="103"/>
                      <a:pt x="112" y="103"/>
                      <a:pt x="112" y="103"/>
                    </a:cubicBezTo>
                    <a:cubicBezTo>
                      <a:pt x="106" y="97"/>
                      <a:pt x="106" y="97"/>
                      <a:pt x="106" y="97"/>
                    </a:cubicBezTo>
                    <a:cubicBezTo>
                      <a:pt x="115" y="87"/>
                      <a:pt x="120" y="74"/>
                      <a:pt x="120" y="60"/>
                    </a:cubicBezTo>
                    <a:close/>
                    <a:moveTo>
                      <a:pt x="60" y="112"/>
                    </a:moveTo>
                    <a:cubicBezTo>
                      <a:pt x="31" y="112"/>
                      <a:pt x="8" y="89"/>
                      <a:pt x="8" y="60"/>
                    </a:cubicBezTo>
                    <a:cubicBezTo>
                      <a:pt x="8" y="31"/>
                      <a:pt x="31" y="8"/>
                      <a:pt x="60" y="8"/>
                    </a:cubicBezTo>
                    <a:cubicBezTo>
                      <a:pt x="88" y="8"/>
                      <a:pt x="112" y="31"/>
                      <a:pt x="112" y="60"/>
                    </a:cubicBezTo>
                    <a:cubicBezTo>
                      <a:pt x="112" y="89"/>
                      <a:pt x="88" y="112"/>
                      <a:pt x="60" y="112"/>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158">
                <a:extLst>
                  <a:ext uri="{FF2B5EF4-FFF2-40B4-BE49-F238E27FC236}">
                    <a16:creationId xmlns:a16="http://schemas.microsoft.com/office/drawing/2014/main" id="{3135CD86-4DA3-425B-960D-E4BCF0C25AB3}"/>
                  </a:ext>
                </a:extLst>
              </p:cNvPr>
              <p:cNvSpPr>
                <a:spLocks noEditPoints="1"/>
              </p:cNvSpPr>
              <p:nvPr/>
            </p:nvSpPr>
            <p:spPr bwMode="auto">
              <a:xfrm>
                <a:off x="5835650" y="4294188"/>
                <a:ext cx="246063" cy="249238"/>
              </a:xfrm>
              <a:custGeom>
                <a:avLst/>
                <a:gdLst>
                  <a:gd name="T0" fmla="*/ 53 w 65"/>
                  <a:gd name="T1" fmla="*/ 66 h 66"/>
                  <a:gd name="T2" fmla="*/ 44 w 65"/>
                  <a:gd name="T3" fmla="*/ 63 h 66"/>
                  <a:gd name="T4" fmla="*/ 4 w 65"/>
                  <a:gd name="T5" fmla="*/ 23 h 66"/>
                  <a:gd name="T6" fmla="*/ 0 w 65"/>
                  <a:gd name="T7" fmla="*/ 14 h 66"/>
                  <a:gd name="T8" fmla="*/ 4 w 65"/>
                  <a:gd name="T9" fmla="*/ 5 h 66"/>
                  <a:gd name="T10" fmla="*/ 21 w 65"/>
                  <a:gd name="T11" fmla="*/ 5 h 66"/>
                  <a:gd name="T12" fmla="*/ 61 w 65"/>
                  <a:gd name="T13" fmla="*/ 45 h 66"/>
                  <a:gd name="T14" fmla="*/ 65 w 65"/>
                  <a:gd name="T15" fmla="*/ 54 h 66"/>
                  <a:gd name="T16" fmla="*/ 61 w 65"/>
                  <a:gd name="T17" fmla="*/ 63 h 66"/>
                  <a:gd name="T18" fmla="*/ 53 w 65"/>
                  <a:gd name="T19" fmla="*/ 66 h 66"/>
                  <a:gd name="T20" fmla="*/ 13 w 65"/>
                  <a:gd name="T21" fmla="*/ 9 h 66"/>
                  <a:gd name="T22" fmla="*/ 9 w 65"/>
                  <a:gd name="T23" fmla="*/ 11 h 66"/>
                  <a:gd name="T24" fmla="*/ 9 w 65"/>
                  <a:gd name="T25" fmla="*/ 17 h 66"/>
                  <a:gd name="T26" fmla="*/ 49 w 65"/>
                  <a:gd name="T27" fmla="*/ 57 h 66"/>
                  <a:gd name="T28" fmla="*/ 56 w 65"/>
                  <a:gd name="T29" fmla="*/ 57 h 66"/>
                  <a:gd name="T30" fmla="*/ 56 w 65"/>
                  <a:gd name="T31" fmla="*/ 51 h 66"/>
                  <a:gd name="T32" fmla="*/ 16 w 65"/>
                  <a:gd name="T33" fmla="*/ 11 h 66"/>
                  <a:gd name="T34" fmla="*/ 13 w 65"/>
                  <a:gd name="T35"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6">
                    <a:moveTo>
                      <a:pt x="53" y="66"/>
                    </a:moveTo>
                    <a:cubicBezTo>
                      <a:pt x="49" y="66"/>
                      <a:pt x="46" y="65"/>
                      <a:pt x="44" y="63"/>
                    </a:cubicBezTo>
                    <a:cubicBezTo>
                      <a:pt x="4" y="23"/>
                      <a:pt x="4" y="23"/>
                      <a:pt x="4" y="23"/>
                    </a:cubicBezTo>
                    <a:cubicBezTo>
                      <a:pt x="1" y="20"/>
                      <a:pt x="0" y="17"/>
                      <a:pt x="0" y="14"/>
                    </a:cubicBezTo>
                    <a:cubicBezTo>
                      <a:pt x="0" y="11"/>
                      <a:pt x="1" y="7"/>
                      <a:pt x="4" y="5"/>
                    </a:cubicBezTo>
                    <a:cubicBezTo>
                      <a:pt x="8" y="0"/>
                      <a:pt x="17" y="0"/>
                      <a:pt x="21" y="5"/>
                    </a:cubicBezTo>
                    <a:cubicBezTo>
                      <a:pt x="61" y="45"/>
                      <a:pt x="61" y="45"/>
                      <a:pt x="61" y="45"/>
                    </a:cubicBezTo>
                    <a:cubicBezTo>
                      <a:pt x="64" y="47"/>
                      <a:pt x="65" y="51"/>
                      <a:pt x="65" y="54"/>
                    </a:cubicBezTo>
                    <a:cubicBezTo>
                      <a:pt x="65" y="57"/>
                      <a:pt x="64" y="60"/>
                      <a:pt x="61" y="63"/>
                    </a:cubicBezTo>
                    <a:cubicBezTo>
                      <a:pt x="59" y="65"/>
                      <a:pt x="56" y="66"/>
                      <a:pt x="53" y="66"/>
                    </a:cubicBezTo>
                    <a:close/>
                    <a:moveTo>
                      <a:pt x="13" y="9"/>
                    </a:moveTo>
                    <a:cubicBezTo>
                      <a:pt x="11" y="9"/>
                      <a:pt x="10" y="10"/>
                      <a:pt x="9" y="11"/>
                    </a:cubicBezTo>
                    <a:cubicBezTo>
                      <a:pt x="8" y="12"/>
                      <a:pt x="8" y="15"/>
                      <a:pt x="9" y="17"/>
                    </a:cubicBezTo>
                    <a:cubicBezTo>
                      <a:pt x="49" y="57"/>
                      <a:pt x="49" y="57"/>
                      <a:pt x="49" y="57"/>
                    </a:cubicBezTo>
                    <a:cubicBezTo>
                      <a:pt x="51" y="59"/>
                      <a:pt x="54" y="59"/>
                      <a:pt x="56" y="57"/>
                    </a:cubicBezTo>
                    <a:cubicBezTo>
                      <a:pt x="57" y="55"/>
                      <a:pt x="57" y="52"/>
                      <a:pt x="56" y="51"/>
                    </a:cubicBezTo>
                    <a:cubicBezTo>
                      <a:pt x="16" y="11"/>
                      <a:pt x="16" y="11"/>
                      <a:pt x="16" y="11"/>
                    </a:cubicBezTo>
                    <a:cubicBezTo>
                      <a:pt x="15" y="10"/>
                      <a:pt x="14" y="9"/>
                      <a:pt x="13" y="9"/>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61" name="Oval 260">
            <a:extLst>
              <a:ext uri="{FF2B5EF4-FFF2-40B4-BE49-F238E27FC236}">
                <a16:creationId xmlns:a16="http://schemas.microsoft.com/office/drawing/2014/main" id="{2DD30D1E-2215-49E0-B819-1D6C226124EC}"/>
              </a:ext>
            </a:extLst>
          </p:cNvPr>
          <p:cNvSpPr/>
          <p:nvPr/>
        </p:nvSpPr>
        <p:spPr>
          <a:xfrm>
            <a:off x="4630072" y="2475720"/>
            <a:ext cx="2757948" cy="2668988"/>
          </a:xfrm>
          <a:prstGeom prst="ellipse">
            <a:avLst/>
          </a:prstGeom>
          <a:no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Oval 262">
            <a:extLst>
              <a:ext uri="{FF2B5EF4-FFF2-40B4-BE49-F238E27FC236}">
                <a16:creationId xmlns:a16="http://schemas.microsoft.com/office/drawing/2014/main" id="{39F37471-D48F-46C8-BBB5-9A7F206AF843}"/>
              </a:ext>
            </a:extLst>
          </p:cNvPr>
          <p:cNvSpPr/>
          <p:nvPr/>
        </p:nvSpPr>
        <p:spPr>
          <a:xfrm>
            <a:off x="4746160" y="2568321"/>
            <a:ext cx="2540136" cy="2492807"/>
          </a:xfrm>
          <a:prstGeom prst="ellipse">
            <a:avLst/>
          </a:prstGeom>
          <a:no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64" name="Picture 263">
            <a:extLst>
              <a:ext uri="{FF2B5EF4-FFF2-40B4-BE49-F238E27FC236}">
                <a16:creationId xmlns:a16="http://schemas.microsoft.com/office/drawing/2014/main" id="{01D78F8F-7358-4EA9-B8D3-83F020E43A12}"/>
              </a:ext>
            </a:extLst>
          </p:cNvPr>
          <p:cNvPicPr>
            <a:picLocks noChangeAspect="1"/>
          </p:cNvPicPr>
          <p:nvPr/>
        </p:nvPicPr>
        <p:blipFill rotWithShape="1">
          <a:blip r:embed="rId3">
            <a:extLst>
              <a:ext uri="{28A0092B-C50C-407E-A947-70E740481C1C}">
                <a14:useLocalDpi xmlns:a14="http://schemas.microsoft.com/office/drawing/2010/main" val="0"/>
              </a:ext>
            </a:extLst>
          </a:blip>
          <a:srcRect l="45634" t="10077" r="15056" b="65816"/>
          <a:stretch/>
        </p:blipFill>
        <p:spPr>
          <a:xfrm>
            <a:off x="3056225" y="2832080"/>
            <a:ext cx="5436704" cy="1878495"/>
          </a:xfrm>
          <a:prstGeom prst="rect">
            <a:avLst/>
          </a:prstGeom>
        </p:spPr>
      </p:pic>
      <p:sp>
        <p:nvSpPr>
          <p:cNvPr id="265" name="Text Box 5">
            <a:extLst>
              <a:ext uri="{FF2B5EF4-FFF2-40B4-BE49-F238E27FC236}">
                <a16:creationId xmlns:a16="http://schemas.microsoft.com/office/drawing/2014/main" id="{429A97BB-BA58-4C81-BB43-BE28CC6B9675}"/>
              </a:ext>
            </a:extLst>
          </p:cNvPr>
          <p:cNvSpPr txBox="1">
            <a:spLocks noChangeArrowheads="1"/>
          </p:cNvSpPr>
          <p:nvPr/>
        </p:nvSpPr>
        <p:spPr bwMode="auto">
          <a:xfrm>
            <a:off x="1460951" y="3487866"/>
            <a:ext cx="1591260" cy="1074636"/>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000" dirty="0">
                <a:solidFill>
                  <a:srgbClr val="0067C0"/>
                </a:solidFill>
                <a:latin typeface="Arial" panose="020B0604020202020204"/>
              </a:rPr>
              <a:t>Quality Requirements Review </a:t>
            </a:r>
            <a:r>
              <a:rPr lang="en-GB" sz="1000" b="1" dirty="0">
                <a:solidFill>
                  <a:srgbClr val="0067C0"/>
                </a:solidFill>
                <a:latin typeface="Arial" panose="020B0604020202020204"/>
              </a:rPr>
              <a:t>(QRR)</a:t>
            </a:r>
          </a:p>
        </p:txBody>
      </p:sp>
      <p:sp>
        <p:nvSpPr>
          <p:cNvPr id="266" name="Text Box 5">
            <a:extLst>
              <a:ext uri="{FF2B5EF4-FFF2-40B4-BE49-F238E27FC236}">
                <a16:creationId xmlns:a16="http://schemas.microsoft.com/office/drawing/2014/main" id="{09E03694-D6E8-462B-B29B-E87A87C71FBE}"/>
              </a:ext>
            </a:extLst>
          </p:cNvPr>
          <p:cNvSpPr txBox="1">
            <a:spLocks noChangeArrowheads="1"/>
          </p:cNvSpPr>
          <p:nvPr/>
        </p:nvSpPr>
        <p:spPr bwMode="auto">
          <a:xfrm>
            <a:off x="2359912" y="1955784"/>
            <a:ext cx="1783849" cy="936048"/>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US" sz="1000" dirty="0">
                <a:solidFill>
                  <a:srgbClr val="0067C0"/>
                </a:solidFill>
                <a:latin typeface="Arial" panose="020B0604020202020204"/>
              </a:rPr>
              <a:t>Work Transfer Project Audits </a:t>
            </a:r>
            <a:r>
              <a:rPr lang="en-US" sz="1000" b="1" dirty="0">
                <a:solidFill>
                  <a:srgbClr val="0067C0"/>
                </a:solidFill>
                <a:latin typeface="Arial" panose="020B0604020202020204"/>
              </a:rPr>
              <a:t>(WT-SS)</a:t>
            </a:r>
          </a:p>
        </p:txBody>
      </p:sp>
      <p:grpSp>
        <p:nvGrpSpPr>
          <p:cNvPr id="268" name="Group 267">
            <a:extLst>
              <a:ext uri="{FF2B5EF4-FFF2-40B4-BE49-F238E27FC236}">
                <a16:creationId xmlns:a16="http://schemas.microsoft.com/office/drawing/2014/main" id="{7B87519B-58D3-4B0B-AE1D-36FF31FE76C3}"/>
              </a:ext>
            </a:extLst>
          </p:cNvPr>
          <p:cNvGrpSpPr>
            <a:grpSpLocks noChangeAspect="1"/>
          </p:cNvGrpSpPr>
          <p:nvPr/>
        </p:nvGrpSpPr>
        <p:grpSpPr>
          <a:xfrm>
            <a:off x="3067192" y="3176183"/>
            <a:ext cx="915697" cy="914400"/>
            <a:chOff x="2060575" y="4279900"/>
            <a:chExt cx="1120775" cy="1119188"/>
          </a:xfrm>
        </p:grpSpPr>
        <p:sp>
          <p:nvSpPr>
            <p:cNvPr id="269" name="Freeform 18">
              <a:extLst>
                <a:ext uri="{FF2B5EF4-FFF2-40B4-BE49-F238E27FC236}">
                  <a16:creationId xmlns:a16="http://schemas.microsoft.com/office/drawing/2014/main" id="{E103CEED-B567-427C-AEBB-DC148A3CD440}"/>
                </a:ext>
              </a:extLst>
            </p:cNvPr>
            <p:cNvSpPr>
              <a:spLocks noEditPoints="1"/>
            </p:cNvSpPr>
            <p:nvPr/>
          </p:nvSpPr>
          <p:spPr bwMode="auto">
            <a:xfrm>
              <a:off x="2060575" y="4279900"/>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54">
              <a:extLst>
                <a:ext uri="{FF2B5EF4-FFF2-40B4-BE49-F238E27FC236}">
                  <a16:creationId xmlns:a16="http://schemas.microsoft.com/office/drawing/2014/main" id="{8A0527CD-31C1-4C21-9AD9-C065EAD4813A}"/>
                </a:ext>
              </a:extLst>
            </p:cNvPr>
            <p:cNvSpPr>
              <a:spLocks/>
            </p:cNvSpPr>
            <p:nvPr/>
          </p:nvSpPr>
          <p:spPr bwMode="auto">
            <a:xfrm>
              <a:off x="2275450" y="4684712"/>
              <a:ext cx="703577" cy="484188"/>
            </a:xfrm>
            <a:custGeom>
              <a:avLst/>
              <a:gdLst>
                <a:gd name="connsiteX0" fmla="*/ 413775 w 703577"/>
                <a:gd name="connsiteY0" fmla="*/ 301625 h 484188"/>
                <a:gd name="connsiteX1" fmla="*/ 459813 w 703577"/>
                <a:gd name="connsiteY1" fmla="*/ 301625 h 484188"/>
                <a:gd name="connsiteX2" fmla="*/ 459813 w 703577"/>
                <a:gd name="connsiteY2" fmla="*/ 333375 h 484188"/>
                <a:gd name="connsiteX3" fmla="*/ 413775 w 703577"/>
                <a:gd name="connsiteY3" fmla="*/ 333375 h 484188"/>
                <a:gd name="connsiteX4" fmla="*/ 114414 w 703577"/>
                <a:gd name="connsiteY4" fmla="*/ 158750 h 484188"/>
                <a:gd name="connsiteX5" fmla="*/ 140954 w 703577"/>
                <a:gd name="connsiteY5" fmla="*/ 170103 h 484188"/>
                <a:gd name="connsiteX6" fmla="*/ 121997 w 703577"/>
                <a:gd name="connsiteY6" fmla="*/ 211729 h 484188"/>
                <a:gd name="connsiteX7" fmla="*/ 87874 w 703577"/>
                <a:gd name="connsiteY7" fmla="*/ 211729 h 484188"/>
                <a:gd name="connsiteX8" fmla="*/ 72708 w 703577"/>
                <a:gd name="connsiteY8" fmla="*/ 219297 h 484188"/>
                <a:gd name="connsiteX9" fmla="*/ 31002 w 703577"/>
                <a:gd name="connsiteY9" fmla="*/ 310117 h 484188"/>
                <a:gd name="connsiteX10" fmla="*/ 38585 w 703577"/>
                <a:gd name="connsiteY10" fmla="*/ 329038 h 484188"/>
                <a:gd name="connsiteX11" fmla="*/ 163702 w 703577"/>
                <a:gd name="connsiteY11" fmla="*/ 385800 h 484188"/>
                <a:gd name="connsiteX12" fmla="*/ 243322 w 703577"/>
                <a:gd name="connsiteY12" fmla="*/ 192808 h 484188"/>
                <a:gd name="connsiteX13" fmla="*/ 285028 w 703577"/>
                <a:gd name="connsiteY13" fmla="*/ 166319 h 484188"/>
                <a:gd name="connsiteX14" fmla="*/ 656588 w 703577"/>
                <a:gd name="connsiteY14" fmla="*/ 166319 h 484188"/>
                <a:gd name="connsiteX15" fmla="*/ 694502 w 703577"/>
                <a:gd name="connsiteY15" fmla="*/ 185239 h 484188"/>
                <a:gd name="connsiteX16" fmla="*/ 698293 w 703577"/>
                <a:gd name="connsiteY16" fmla="*/ 226865 h 484188"/>
                <a:gd name="connsiteX17" fmla="*/ 603508 w 703577"/>
                <a:gd name="connsiteY17" fmla="*/ 453915 h 484188"/>
                <a:gd name="connsiteX18" fmla="*/ 561802 w 703577"/>
                <a:gd name="connsiteY18" fmla="*/ 484188 h 484188"/>
                <a:gd name="connsiteX19" fmla="*/ 171285 w 703577"/>
                <a:gd name="connsiteY19" fmla="*/ 484188 h 484188"/>
                <a:gd name="connsiteX20" fmla="*/ 31002 w 703577"/>
                <a:gd name="connsiteY20" fmla="*/ 419857 h 484188"/>
                <a:gd name="connsiteX21" fmla="*/ 42376 w 703577"/>
                <a:gd name="connsiteY21" fmla="*/ 393368 h 484188"/>
                <a:gd name="connsiteX22" fmla="*/ 175077 w 703577"/>
                <a:gd name="connsiteY22" fmla="*/ 453915 h 484188"/>
                <a:gd name="connsiteX23" fmla="*/ 561802 w 703577"/>
                <a:gd name="connsiteY23" fmla="*/ 453915 h 484188"/>
                <a:gd name="connsiteX24" fmla="*/ 576968 w 703577"/>
                <a:gd name="connsiteY24" fmla="*/ 442562 h 484188"/>
                <a:gd name="connsiteX25" fmla="*/ 671753 w 703577"/>
                <a:gd name="connsiteY25" fmla="*/ 215513 h 484188"/>
                <a:gd name="connsiteX26" fmla="*/ 671753 w 703577"/>
                <a:gd name="connsiteY26" fmla="*/ 200376 h 484188"/>
                <a:gd name="connsiteX27" fmla="*/ 656588 w 703577"/>
                <a:gd name="connsiteY27" fmla="*/ 196592 h 484188"/>
                <a:gd name="connsiteX28" fmla="*/ 285028 w 703577"/>
                <a:gd name="connsiteY28" fmla="*/ 196592 h 484188"/>
                <a:gd name="connsiteX29" fmla="*/ 269862 w 703577"/>
                <a:gd name="connsiteY29" fmla="*/ 204160 h 484188"/>
                <a:gd name="connsiteX30" fmla="*/ 182659 w 703577"/>
                <a:gd name="connsiteY30" fmla="*/ 427426 h 484188"/>
                <a:gd name="connsiteX31" fmla="*/ 27211 w 703577"/>
                <a:gd name="connsiteY31" fmla="*/ 359311 h 484188"/>
                <a:gd name="connsiteX32" fmla="*/ 4462 w 703577"/>
                <a:gd name="connsiteY32" fmla="*/ 298764 h 484188"/>
                <a:gd name="connsiteX33" fmla="*/ 46168 w 703577"/>
                <a:gd name="connsiteY33" fmla="*/ 207944 h 484188"/>
                <a:gd name="connsiteX34" fmla="*/ 87874 w 703577"/>
                <a:gd name="connsiteY34" fmla="*/ 181455 h 484188"/>
                <a:gd name="connsiteX35" fmla="*/ 103039 w 703577"/>
                <a:gd name="connsiteY35" fmla="*/ 181455 h 484188"/>
                <a:gd name="connsiteX36" fmla="*/ 114414 w 703577"/>
                <a:gd name="connsiteY36" fmla="*/ 158750 h 484188"/>
                <a:gd name="connsiteX37" fmla="*/ 307095 w 703577"/>
                <a:gd name="connsiteY37" fmla="*/ 0 h 484188"/>
                <a:gd name="connsiteX38" fmla="*/ 337575 w 703577"/>
                <a:gd name="connsiteY38" fmla="*/ 0 h 484188"/>
                <a:gd name="connsiteX39" fmla="*/ 337575 w 703577"/>
                <a:gd name="connsiteY39" fmla="*/ 48826 h 484188"/>
                <a:gd name="connsiteX40" fmla="*/ 326145 w 703577"/>
                <a:gd name="connsiteY40" fmla="*/ 108919 h 484188"/>
                <a:gd name="connsiteX41" fmla="*/ 280425 w 703577"/>
                <a:gd name="connsiteY41" fmla="*/ 153988 h 484188"/>
                <a:gd name="connsiteX42" fmla="*/ 261375 w 703577"/>
                <a:gd name="connsiteY42" fmla="*/ 131453 h 484188"/>
                <a:gd name="connsiteX43" fmla="*/ 299475 w 703577"/>
                <a:gd name="connsiteY43" fmla="*/ 90140 h 484188"/>
                <a:gd name="connsiteX44" fmla="*/ 307095 w 703577"/>
                <a:gd name="connsiteY44" fmla="*/ 48826 h 484188"/>
                <a:gd name="connsiteX45" fmla="*/ 307095 w 703577"/>
                <a:gd name="connsiteY45" fmla="*/ 0 h 484188"/>
                <a:gd name="connsiteX46" fmla="*/ 80400 w 703577"/>
                <a:gd name="connsiteY46" fmla="*/ 0 h 484188"/>
                <a:gd name="connsiteX47" fmla="*/ 110739 w 703577"/>
                <a:gd name="connsiteY47" fmla="*/ 0 h 484188"/>
                <a:gd name="connsiteX48" fmla="*/ 110739 w 703577"/>
                <a:gd name="connsiteY48" fmla="*/ 49014 h 484188"/>
                <a:gd name="connsiteX49" fmla="*/ 125908 w 703577"/>
                <a:gd name="connsiteY49" fmla="*/ 94258 h 484188"/>
                <a:gd name="connsiteX50" fmla="*/ 171417 w 703577"/>
                <a:gd name="connsiteY50" fmla="*/ 143272 h 484188"/>
                <a:gd name="connsiteX51" fmla="*/ 190379 w 703577"/>
                <a:gd name="connsiteY51" fmla="*/ 150813 h 484188"/>
                <a:gd name="connsiteX52" fmla="*/ 216925 w 703577"/>
                <a:gd name="connsiteY52" fmla="*/ 150813 h 484188"/>
                <a:gd name="connsiteX53" fmla="*/ 216925 w 703577"/>
                <a:gd name="connsiteY53" fmla="*/ 180975 h 484188"/>
                <a:gd name="connsiteX54" fmla="*/ 190379 w 703577"/>
                <a:gd name="connsiteY54" fmla="*/ 180975 h 484188"/>
                <a:gd name="connsiteX55" fmla="*/ 152455 w 703577"/>
                <a:gd name="connsiteY55" fmla="*/ 165894 h 484188"/>
                <a:gd name="connsiteX56" fmla="*/ 99362 w 703577"/>
                <a:gd name="connsiteY56" fmla="*/ 113110 h 484188"/>
                <a:gd name="connsiteX57" fmla="*/ 80400 w 703577"/>
                <a:gd name="connsiteY57" fmla="*/ 49014 h 484188"/>
                <a:gd name="connsiteX58" fmla="*/ 80400 w 703577"/>
                <a:gd name="connsiteY58"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03577" h="484188">
                  <a:moveTo>
                    <a:pt x="413775" y="301625"/>
                  </a:moveTo>
                  <a:lnTo>
                    <a:pt x="459813" y="301625"/>
                  </a:lnTo>
                  <a:lnTo>
                    <a:pt x="459813" y="333375"/>
                  </a:lnTo>
                  <a:lnTo>
                    <a:pt x="413775" y="333375"/>
                  </a:lnTo>
                  <a:close/>
                  <a:moveTo>
                    <a:pt x="114414" y="158750"/>
                  </a:moveTo>
                  <a:cubicBezTo>
                    <a:pt x="140954" y="170103"/>
                    <a:pt x="140954" y="170103"/>
                    <a:pt x="140954" y="170103"/>
                  </a:cubicBezTo>
                  <a:cubicBezTo>
                    <a:pt x="121997" y="211729"/>
                    <a:pt x="121997" y="211729"/>
                    <a:pt x="121997" y="211729"/>
                  </a:cubicBezTo>
                  <a:cubicBezTo>
                    <a:pt x="87874" y="211729"/>
                    <a:pt x="87874" y="211729"/>
                    <a:pt x="87874" y="211729"/>
                  </a:cubicBezTo>
                  <a:cubicBezTo>
                    <a:pt x="80291" y="211729"/>
                    <a:pt x="76499" y="215513"/>
                    <a:pt x="72708" y="219297"/>
                  </a:cubicBezTo>
                  <a:cubicBezTo>
                    <a:pt x="31002" y="310117"/>
                    <a:pt x="31002" y="310117"/>
                    <a:pt x="31002" y="310117"/>
                  </a:cubicBezTo>
                  <a:cubicBezTo>
                    <a:pt x="27211" y="317685"/>
                    <a:pt x="31002" y="325253"/>
                    <a:pt x="38585" y="329038"/>
                  </a:cubicBezTo>
                  <a:cubicBezTo>
                    <a:pt x="163702" y="385800"/>
                    <a:pt x="163702" y="385800"/>
                    <a:pt x="163702" y="385800"/>
                  </a:cubicBezTo>
                  <a:cubicBezTo>
                    <a:pt x="243322" y="192808"/>
                    <a:pt x="243322" y="192808"/>
                    <a:pt x="243322" y="192808"/>
                  </a:cubicBezTo>
                  <a:cubicBezTo>
                    <a:pt x="247114" y="177671"/>
                    <a:pt x="266071" y="166319"/>
                    <a:pt x="285028" y="166319"/>
                  </a:cubicBezTo>
                  <a:cubicBezTo>
                    <a:pt x="656588" y="166319"/>
                    <a:pt x="656588" y="166319"/>
                    <a:pt x="656588" y="166319"/>
                  </a:cubicBezTo>
                  <a:cubicBezTo>
                    <a:pt x="671753" y="166319"/>
                    <a:pt x="686919" y="173887"/>
                    <a:pt x="694502" y="185239"/>
                  </a:cubicBezTo>
                  <a:cubicBezTo>
                    <a:pt x="705876" y="196592"/>
                    <a:pt x="705876" y="215513"/>
                    <a:pt x="698293" y="226865"/>
                  </a:cubicBezTo>
                  <a:cubicBezTo>
                    <a:pt x="603508" y="453915"/>
                    <a:pt x="603508" y="453915"/>
                    <a:pt x="603508" y="453915"/>
                  </a:cubicBezTo>
                  <a:cubicBezTo>
                    <a:pt x="595925" y="472836"/>
                    <a:pt x="580759" y="484188"/>
                    <a:pt x="561802" y="484188"/>
                  </a:cubicBezTo>
                  <a:cubicBezTo>
                    <a:pt x="171285" y="484188"/>
                    <a:pt x="171285" y="484188"/>
                    <a:pt x="171285" y="484188"/>
                  </a:cubicBezTo>
                  <a:cubicBezTo>
                    <a:pt x="31002" y="419857"/>
                    <a:pt x="31002" y="419857"/>
                    <a:pt x="31002" y="419857"/>
                  </a:cubicBezTo>
                  <a:cubicBezTo>
                    <a:pt x="42376" y="393368"/>
                    <a:pt x="42376" y="393368"/>
                    <a:pt x="42376" y="393368"/>
                  </a:cubicBezTo>
                  <a:cubicBezTo>
                    <a:pt x="175077" y="453915"/>
                    <a:pt x="175077" y="453915"/>
                    <a:pt x="175077" y="453915"/>
                  </a:cubicBezTo>
                  <a:cubicBezTo>
                    <a:pt x="561802" y="453915"/>
                    <a:pt x="561802" y="453915"/>
                    <a:pt x="561802" y="453915"/>
                  </a:cubicBezTo>
                  <a:cubicBezTo>
                    <a:pt x="569385" y="453915"/>
                    <a:pt x="573176" y="450131"/>
                    <a:pt x="576968" y="442562"/>
                  </a:cubicBezTo>
                  <a:cubicBezTo>
                    <a:pt x="671753" y="215513"/>
                    <a:pt x="671753" y="215513"/>
                    <a:pt x="671753" y="215513"/>
                  </a:cubicBezTo>
                  <a:cubicBezTo>
                    <a:pt x="675545" y="211729"/>
                    <a:pt x="671753" y="207944"/>
                    <a:pt x="671753" y="200376"/>
                  </a:cubicBezTo>
                  <a:cubicBezTo>
                    <a:pt x="667962" y="196592"/>
                    <a:pt x="664170" y="196592"/>
                    <a:pt x="656588" y="196592"/>
                  </a:cubicBezTo>
                  <a:cubicBezTo>
                    <a:pt x="285028" y="196592"/>
                    <a:pt x="285028" y="196592"/>
                    <a:pt x="285028" y="196592"/>
                  </a:cubicBezTo>
                  <a:cubicBezTo>
                    <a:pt x="277445" y="196592"/>
                    <a:pt x="273654" y="200376"/>
                    <a:pt x="269862" y="204160"/>
                  </a:cubicBezTo>
                  <a:cubicBezTo>
                    <a:pt x="182659" y="427426"/>
                    <a:pt x="182659" y="427426"/>
                    <a:pt x="182659" y="427426"/>
                  </a:cubicBezTo>
                  <a:cubicBezTo>
                    <a:pt x="27211" y="359311"/>
                    <a:pt x="27211" y="359311"/>
                    <a:pt x="27211" y="359311"/>
                  </a:cubicBezTo>
                  <a:cubicBezTo>
                    <a:pt x="4462" y="347958"/>
                    <a:pt x="-6912" y="321469"/>
                    <a:pt x="4462" y="298764"/>
                  </a:cubicBezTo>
                  <a:cubicBezTo>
                    <a:pt x="46168" y="207944"/>
                    <a:pt x="46168" y="207944"/>
                    <a:pt x="46168" y="207944"/>
                  </a:cubicBezTo>
                  <a:cubicBezTo>
                    <a:pt x="53751" y="189024"/>
                    <a:pt x="68916" y="181455"/>
                    <a:pt x="87874" y="181455"/>
                  </a:cubicBezTo>
                  <a:cubicBezTo>
                    <a:pt x="103039" y="181455"/>
                    <a:pt x="103039" y="181455"/>
                    <a:pt x="103039" y="181455"/>
                  </a:cubicBezTo>
                  <a:cubicBezTo>
                    <a:pt x="114414" y="158750"/>
                    <a:pt x="114414" y="158750"/>
                    <a:pt x="114414" y="158750"/>
                  </a:cubicBezTo>
                  <a:close/>
                  <a:moveTo>
                    <a:pt x="307095" y="0"/>
                  </a:moveTo>
                  <a:cubicBezTo>
                    <a:pt x="337575" y="0"/>
                    <a:pt x="337575" y="0"/>
                    <a:pt x="337575" y="0"/>
                  </a:cubicBezTo>
                  <a:cubicBezTo>
                    <a:pt x="337575" y="48826"/>
                    <a:pt x="337575" y="48826"/>
                    <a:pt x="337575" y="48826"/>
                  </a:cubicBezTo>
                  <a:cubicBezTo>
                    <a:pt x="337575" y="63849"/>
                    <a:pt x="333765" y="93895"/>
                    <a:pt x="326145" y="108919"/>
                  </a:cubicBezTo>
                  <a:cubicBezTo>
                    <a:pt x="318525" y="120186"/>
                    <a:pt x="288045" y="146477"/>
                    <a:pt x="280425" y="153988"/>
                  </a:cubicBezTo>
                  <a:cubicBezTo>
                    <a:pt x="261375" y="131453"/>
                    <a:pt x="261375" y="131453"/>
                    <a:pt x="261375" y="131453"/>
                  </a:cubicBezTo>
                  <a:cubicBezTo>
                    <a:pt x="272805" y="116430"/>
                    <a:pt x="295665" y="97651"/>
                    <a:pt x="299475" y="90140"/>
                  </a:cubicBezTo>
                  <a:cubicBezTo>
                    <a:pt x="303285" y="86384"/>
                    <a:pt x="307095" y="63849"/>
                    <a:pt x="307095" y="48826"/>
                  </a:cubicBezTo>
                  <a:cubicBezTo>
                    <a:pt x="307095" y="0"/>
                    <a:pt x="307095" y="0"/>
                    <a:pt x="307095" y="0"/>
                  </a:cubicBezTo>
                  <a:close/>
                  <a:moveTo>
                    <a:pt x="80400" y="0"/>
                  </a:moveTo>
                  <a:cubicBezTo>
                    <a:pt x="110739" y="0"/>
                    <a:pt x="110739" y="0"/>
                    <a:pt x="110739" y="0"/>
                  </a:cubicBezTo>
                  <a:cubicBezTo>
                    <a:pt x="110739" y="49014"/>
                    <a:pt x="110739" y="49014"/>
                    <a:pt x="110739" y="49014"/>
                  </a:cubicBezTo>
                  <a:cubicBezTo>
                    <a:pt x="110739" y="60325"/>
                    <a:pt x="118324" y="86717"/>
                    <a:pt x="125908" y="94258"/>
                  </a:cubicBezTo>
                  <a:cubicBezTo>
                    <a:pt x="125908" y="98028"/>
                    <a:pt x="141078" y="113110"/>
                    <a:pt x="171417" y="143272"/>
                  </a:cubicBezTo>
                  <a:cubicBezTo>
                    <a:pt x="175209" y="147042"/>
                    <a:pt x="182794" y="150813"/>
                    <a:pt x="190379" y="150813"/>
                  </a:cubicBezTo>
                  <a:cubicBezTo>
                    <a:pt x="216925" y="150813"/>
                    <a:pt x="216925" y="150813"/>
                    <a:pt x="216925" y="150813"/>
                  </a:cubicBezTo>
                  <a:lnTo>
                    <a:pt x="216925" y="180975"/>
                  </a:lnTo>
                  <a:cubicBezTo>
                    <a:pt x="190379" y="180975"/>
                    <a:pt x="190379" y="180975"/>
                    <a:pt x="190379" y="180975"/>
                  </a:cubicBezTo>
                  <a:cubicBezTo>
                    <a:pt x="175209" y="180975"/>
                    <a:pt x="160040" y="173435"/>
                    <a:pt x="152455" y="165894"/>
                  </a:cubicBezTo>
                  <a:cubicBezTo>
                    <a:pt x="106947" y="120650"/>
                    <a:pt x="99362" y="113110"/>
                    <a:pt x="99362" y="113110"/>
                  </a:cubicBezTo>
                  <a:cubicBezTo>
                    <a:pt x="91777" y="98028"/>
                    <a:pt x="80400" y="64096"/>
                    <a:pt x="80400" y="49014"/>
                  </a:cubicBezTo>
                  <a:cubicBezTo>
                    <a:pt x="80400" y="0"/>
                    <a:pt x="80400" y="0"/>
                    <a:pt x="80400"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61">
              <a:extLst>
                <a:ext uri="{FF2B5EF4-FFF2-40B4-BE49-F238E27FC236}">
                  <a16:creationId xmlns:a16="http://schemas.microsoft.com/office/drawing/2014/main" id="{C9D6E6BA-CA9F-407C-9E66-2C30F9DAB79F}"/>
                </a:ext>
              </a:extLst>
            </p:cNvPr>
            <p:cNvSpPr>
              <a:spLocks/>
            </p:cNvSpPr>
            <p:nvPr/>
          </p:nvSpPr>
          <p:spPr bwMode="auto">
            <a:xfrm>
              <a:off x="2325688" y="4471988"/>
              <a:ext cx="303213" cy="212725"/>
            </a:xfrm>
            <a:custGeom>
              <a:avLst/>
              <a:gdLst>
                <a:gd name="connsiteX0" fmla="*/ 83383 w 303213"/>
                <a:gd name="connsiteY0" fmla="*/ 19050 h 212725"/>
                <a:gd name="connsiteX1" fmla="*/ 102334 w 303213"/>
                <a:gd name="connsiteY1" fmla="*/ 45633 h 212725"/>
                <a:gd name="connsiteX2" fmla="*/ 45482 w 303213"/>
                <a:gd name="connsiteY2" fmla="*/ 125382 h 212725"/>
                <a:gd name="connsiteX3" fmla="*/ 45482 w 303213"/>
                <a:gd name="connsiteY3" fmla="*/ 151964 h 212725"/>
                <a:gd name="connsiteX4" fmla="*/ 30321 w 303213"/>
                <a:gd name="connsiteY4" fmla="*/ 163357 h 212725"/>
                <a:gd name="connsiteX5" fmla="*/ 30321 w 303213"/>
                <a:gd name="connsiteY5" fmla="*/ 182345 h 212725"/>
                <a:gd name="connsiteX6" fmla="*/ 272892 w 303213"/>
                <a:gd name="connsiteY6" fmla="*/ 182345 h 212725"/>
                <a:gd name="connsiteX7" fmla="*/ 272892 w 303213"/>
                <a:gd name="connsiteY7" fmla="*/ 163357 h 212725"/>
                <a:gd name="connsiteX8" fmla="*/ 257731 w 303213"/>
                <a:gd name="connsiteY8" fmla="*/ 151964 h 212725"/>
                <a:gd name="connsiteX9" fmla="*/ 257731 w 303213"/>
                <a:gd name="connsiteY9" fmla="*/ 125382 h 212725"/>
                <a:gd name="connsiteX10" fmla="*/ 204669 w 303213"/>
                <a:gd name="connsiteY10" fmla="*/ 45633 h 212725"/>
                <a:gd name="connsiteX11" fmla="*/ 223620 w 303213"/>
                <a:gd name="connsiteY11" fmla="*/ 19050 h 212725"/>
                <a:gd name="connsiteX12" fmla="*/ 288052 w 303213"/>
                <a:gd name="connsiteY12" fmla="*/ 125382 h 212725"/>
                <a:gd name="connsiteX13" fmla="*/ 288052 w 303213"/>
                <a:gd name="connsiteY13" fmla="*/ 136774 h 212725"/>
                <a:gd name="connsiteX14" fmla="*/ 303213 w 303213"/>
                <a:gd name="connsiteY14" fmla="*/ 144369 h 212725"/>
                <a:gd name="connsiteX15" fmla="*/ 303213 w 303213"/>
                <a:gd name="connsiteY15" fmla="*/ 212725 h 212725"/>
                <a:gd name="connsiteX16" fmla="*/ 0 w 303213"/>
                <a:gd name="connsiteY16" fmla="*/ 212725 h 212725"/>
                <a:gd name="connsiteX17" fmla="*/ 0 w 303213"/>
                <a:gd name="connsiteY17" fmla="*/ 144369 h 212725"/>
                <a:gd name="connsiteX18" fmla="*/ 15161 w 303213"/>
                <a:gd name="connsiteY18" fmla="*/ 136774 h 212725"/>
                <a:gd name="connsiteX19" fmla="*/ 15161 w 303213"/>
                <a:gd name="connsiteY19" fmla="*/ 125382 h 212725"/>
                <a:gd name="connsiteX20" fmla="*/ 83383 w 303213"/>
                <a:gd name="connsiteY20" fmla="*/ 19050 h 212725"/>
                <a:gd name="connsiteX21" fmla="*/ 106362 w 303213"/>
                <a:gd name="connsiteY21" fmla="*/ 0 h 212725"/>
                <a:gd name="connsiteX22" fmla="*/ 196850 w 303213"/>
                <a:gd name="connsiteY22" fmla="*/ 0 h 212725"/>
                <a:gd name="connsiteX23" fmla="*/ 196850 w 303213"/>
                <a:gd name="connsiteY23" fmla="*/ 106363 h 212725"/>
                <a:gd name="connsiteX24" fmla="*/ 166687 w 303213"/>
                <a:gd name="connsiteY24" fmla="*/ 106363 h 212725"/>
                <a:gd name="connsiteX25" fmla="*/ 166687 w 303213"/>
                <a:gd name="connsiteY25" fmla="*/ 30163 h 212725"/>
                <a:gd name="connsiteX26" fmla="*/ 136525 w 303213"/>
                <a:gd name="connsiteY26" fmla="*/ 30163 h 212725"/>
                <a:gd name="connsiteX27" fmla="*/ 136525 w 303213"/>
                <a:gd name="connsiteY27" fmla="*/ 106363 h 212725"/>
                <a:gd name="connsiteX28" fmla="*/ 106362 w 303213"/>
                <a:gd name="connsiteY28" fmla="*/ 106363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213" h="212725">
                  <a:moveTo>
                    <a:pt x="83383" y="19050"/>
                  </a:moveTo>
                  <a:cubicBezTo>
                    <a:pt x="102334" y="45633"/>
                    <a:pt x="102334" y="45633"/>
                    <a:pt x="102334" y="45633"/>
                  </a:cubicBezTo>
                  <a:cubicBezTo>
                    <a:pt x="72013" y="64621"/>
                    <a:pt x="45482" y="87406"/>
                    <a:pt x="45482" y="125382"/>
                  </a:cubicBezTo>
                  <a:cubicBezTo>
                    <a:pt x="45482" y="151964"/>
                    <a:pt x="45482" y="151964"/>
                    <a:pt x="45482" y="151964"/>
                  </a:cubicBezTo>
                  <a:cubicBezTo>
                    <a:pt x="30321" y="163357"/>
                    <a:pt x="30321" y="163357"/>
                    <a:pt x="30321" y="163357"/>
                  </a:cubicBezTo>
                  <a:cubicBezTo>
                    <a:pt x="30321" y="182345"/>
                    <a:pt x="30321" y="182345"/>
                    <a:pt x="30321" y="182345"/>
                  </a:cubicBezTo>
                  <a:cubicBezTo>
                    <a:pt x="272892" y="182345"/>
                    <a:pt x="272892" y="182345"/>
                    <a:pt x="272892" y="182345"/>
                  </a:cubicBezTo>
                  <a:cubicBezTo>
                    <a:pt x="272892" y="163357"/>
                    <a:pt x="272892" y="163357"/>
                    <a:pt x="272892" y="163357"/>
                  </a:cubicBezTo>
                  <a:cubicBezTo>
                    <a:pt x="257731" y="151964"/>
                    <a:pt x="257731" y="151964"/>
                    <a:pt x="257731" y="151964"/>
                  </a:cubicBezTo>
                  <a:cubicBezTo>
                    <a:pt x="257731" y="125382"/>
                    <a:pt x="257731" y="125382"/>
                    <a:pt x="257731" y="125382"/>
                  </a:cubicBezTo>
                  <a:cubicBezTo>
                    <a:pt x="257731" y="87406"/>
                    <a:pt x="234990" y="64621"/>
                    <a:pt x="204669" y="45633"/>
                  </a:cubicBezTo>
                  <a:cubicBezTo>
                    <a:pt x="223620" y="19050"/>
                    <a:pt x="223620" y="19050"/>
                    <a:pt x="223620" y="19050"/>
                  </a:cubicBezTo>
                  <a:cubicBezTo>
                    <a:pt x="253941" y="41836"/>
                    <a:pt x="288052" y="72216"/>
                    <a:pt x="288052" y="125382"/>
                  </a:cubicBezTo>
                  <a:cubicBezTo>
                    <a:pt x="288052" y="136774"/>
                    <a:pt x="288052" y="136774"/>
                    <a:pt x="288052" y="136774"/>
                  </a:cubicBezTo>
                  <a:cubicBezTo>
                    <a:pt x="303213" y="144369"/>
                    <a:pt x="303213" y="144369"/>
                    <a:pt x="303213" y="144369"/>
                  </a:cubicBezTo>
                  <a:lnTo>
                    <a:pt x="303213" y="212725"/>
                  </a:lnTo>
                  <a:cubicBezTo>
                    <a:pt x="0" y="212725"/>
                    <a:pt x="0" y="212725"/>
                    <a:pt x="0" y="212725"/>
                  </a:cubicBezTo>
                  <a:cubicBezTo>
                    <a:pt x="0" y="144369"/>
                    <a:pt x="0" y="144369"/>
                    <a:pt x="0" y="144369"/>
                  </a:cubicBezTo>
                  <a:cubicBezTo>
                    <a:pt x="15161" y="136774"/>
                    <a:pt x="15161" y="136774"/>
                    <a:pt x="15161" y="136774"/>
                  </a:cubicBezTo>
                  <a:cubicBezTo>
                    <a:pt x="15161" y="125382"/>
                    <a:pt x="15161" y="125382"/>
                    <a:pt x="15161" y="125382"/>
                  </a:cubicBezTo>
                  <a:cubicBezTo>
                    <a:pt x="15161" y="72216"/>
                    <a:pt x="53062" y="41836"/>
                    <a:pt x="83383" y="19050"/>
                  </a:cubicBezTo>
                  <a:close/>
                  <a:moveTo>
                    <a:pt x="106362" y="0"/>
                  </a:moveTo>
                  <a:lnTo>
                    <a:pt x="196850" y="0"/>
                  </a:lnTo>
                  <a:lnTo>
                    <a:pt x="196850" y="106363"/>
                  </a:lnTo>
                  <a:lnTo>
                    <a:pt x="166687" y="106363"/>
                  </a:lnTo>
                  <a:lnTo>
                    <a:pt x="166687" y="30163"/>
                  </a:lnTo>
                  <a:lnTo>
                    <a:pt x="136525" y="30163"/>
                  </a:lnTo>
                  <a:lnTo>
                    <a:pt x="136525" y="106363"/>
                  </a:lnTo>
                  <a:lnTo>
                    <a:pt x="106362" y="106363"/>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2" name="Oval 271">
            <a:extLst>
              <a:ext uri="{FF2B5EF4-FFF2-40B4-BE49-F238E27FC236}">
                <a16:creationId xmlns:a16="http://schemas.microsoft.com/office/drawing/2014/main" id="{57F09A27-4A50-4978-8529-F0AD2467842C}"/>
              </a:ext>
            </a:extLst>
          </p:cNvPr>
          <p:cNvSpPr/>
          <p:nvPr/>
        </p:nvSpPr>
        <p:spPr>
          <a:xfrm>
            <a:off x="4028841" y="1644661"/>
            <a:ext cx="915697"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273" name="Group 272">
            <a:extLst>
              <a:ext uri="{FF2B5EF4-FFF2-40B4-BE49-F238E27FC236}">
                <a16:creationId xmlns:a16="http://schemas.microsoft.com/office/drawing/2014/main" id="{15CB4724-A5A1-4634-A04C-EE77F4D7D3E0}"/>
              </a:ext>
            </a:extLst>
          </p:cNvPr>
          <p:cNvGrpSpPr>
            <a:grpSpLocks noChangeAspect="1"/>
          </p:cNvGrpSpPr>
          <p:nvPr/>
        </p:nvGrpSpPr>
        <p:grpSpPr>
          <a:xfrm>
            <a:off x="4003432" y="1706216"/>
            <a:ext cx="915697" cy="914400"/>
            <a:chOff x="6829425" y="2844800"/>
            <a:chExt cx="1120775" cy="1119188"/>
          </a:xfrm>
        </p:grpSpPr>
        <p:sp>
          <p:nvSpPr>
            <p:cNvPr id="274" name="Freeform 21">
              <a:extLst>
                <a:ext uri="{FF2B5EF4-FFF2-40B4-BE49-F238E27FC236}">
                  <a16:creationId xmlns:a16="http://schemas.microsoft.com/office/drawing/2014/main" id="{FEBF9538-AF24-4E5A-82AE-E8ECE7DB5654}"/>
                </a:ext>
              </a:extLst>
            </p:cNvPr>
            <p:cNvSpPr>
              <a:spLocks noEditPoints="1"/>
            </p:cNvSpPr>
            <p:nvPr/>
          </p:nvSpPr>
          <p:spPr bwMode="auto">
            <a:xfrm>
              <a:off x="6829425" y="2844800"/>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75" name="Group 274">
              <a:extLst>
                <a:ext uri="{FF2B5EF4-FFF2-40B4-BE49-F238E27FC236}">
                  <a16:creationId xmlns:a16="http://schemas.microsoft.com/office/drawing/2014/main" id="{09C951B2-E902-4EE2-B9FD-D415EB7928C5}"/>
                </a:ext>
              </a:extLst>
            </p:cNvPr>
            <p:cNvGrpSpPr/>
            <p:nvPr/>
          </p:nvGrpSpPr>
          <p:grpSpPr>
            <a:xfrm>
              <a:off x="7124700" y="3041650"/>
              <a:ext cx="407995" cy="695325"/>
              <a:chOff x="7124700" y="3041650"/>
              <a:chExt cx="407995" cy="695325"/>
            </a:xfrm>
          </p:grpSpPr>
          <p:sp>
            <p:nvSpPr>
              <p:cNvPr id="277" name="Freeform 22">
                <a:extLst>
                  <a:ext uri="{FF2B5EF4-FFF2-40B4-BE49-F238E27FC236}">
                    <a16:creationId xmlns:a16="http://schemas.microsoft.com/office/drawing/2014/main" id="{056E5523-783D-42B2-A28C-8E81A1B53C6C}"/>
                  </a:ext>
                </a:extLst>
              </p:cNvPr>
              <p:cNvSpPr>
                <a:spLocks noEditPoints="1"/>
              </p:cNvSpPr>
              <p:nvPr/>
            </p:nvSpPr>
            <p:spPr bwMode="auto">
              <a:xfrm>
                <a:off x="7200900" y="3041650"/>
                <a:ext cx="150813" cy="180975"/>
              </a:xfrm>
              <a:custGeom>
                <a:avLst/>
                <a:gdLst>
                  <a:gd name="T0" fmla="*/ 20 w 40"/>
                  <a:gd name="T1" fmla="*/ 48 h 48"/>
                  <a:gd name="T2" fmla="*/ 0 w 40"/>
                  <a:gd name="T3" fmla="*/ 27 h 48"/>
                  <a:gd name="T4" fmla="*/ 0 w 40"/>
                  <a:gd name="T5" fmla="*/ 21 h 48"/>
                  <a:gd name="T6" fmla="*/ 20 w 40"/>
                  <a:gd name="T7" fmla="*/ 0 h 48"/>
                  <a:gd name="T8" fmla="*/ 40 w 40"/>
                  <a:gd name="T9" fmla="*/ 21 h 48"/>
                  <a:gd name="T10" fmla="*/ 40 w 40"/>
                  <a:gd name="T11" fmla="*/ 27 h 48"/>
                  <a:gd name="T12" fmla="*/ 20 w 40"/>
                  <a:gd name="T13" fmla="*/ 48 h 48"/>
                  <a:gd name="T14" fmla="*/ 20 w 40"/>
                  <a:gd name="T15" fmla="*/ 8 h 48"/>
                  <a:gd name="T16" fmla="*/ 8 w 40"/>
                  <a:gd name="T17" fmla="*/ 21 h 48"/>
                  <a:gd name="T18" fmla="*/ 8 w 40"/>
                  <a:gd name="T19" fmla="*/ 27 h 48"/>
                  <a:gd name="T20" fmla="*/ 20 w 40"/>
                  <a:gd name="T21" fmla="*/ 40 h 48"/>
                  <a:gd name="T22" fmla="*/ 32 w 40"/>
                  <a:gd name="T23" fmla="*/ 27 h 48"/>
                  <a:gd name="T24" fmla="*/ 32 w 40"/>
                  <a:gd name="T25" fmla="*/ 21 h 48"/>
                  <a:gd name="T26" fmla="*/ 20 w 40"/>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20" y="48"/>
                    </a:moveTo>
                    <a:cubicBezTo>
                      <a:pt x="9" y="48"/>
                      <a:pt x="0" y="39"/>
                      <a:pt x="0" y="27"/>
                    </a:cubicBezTo>
                    <a:cubicBezTo>
                      <a:pt x="0" y="21"/>
                      <a:pt x="0" y="21"/>
                      <a:pt x="0" y="21"/>
                    </a:cubicBezTo>
                    <a:cubicBezTo>
                      <a:pt x="0" y="9"/>
                      <a:pt x="9" y="0"/>
                      <a:pt x="20" y="0"/>
                    </a:cubicBezTo>
                    <a:cubicBezTo>
                      <a:pt x="31" y="0"/>
                      <a:pt x="40" y="9"/>
                      <a:pt x="40" y="21"/>
                    </a:cubicBezTo>
                    <a:cubicBezTo>
                      <a:pt x="40" y="27"/>
                      <a:pt x="40" y="27"/>
                      <a:pt x="40" y="27"/>
                    </a:cubicBezTo>
                    <a:cubicBezTo>
                      <a:pt x="40" y="39"/>
                      <a:pt x="31" y="48"/>
                      <a:pt x="20" y="48"/>
                    </a:cubicBezTo>
                    <a:close/>
                    <a:moveTo>
                      <a:pt x="20" y="8"/>
                    </a:moveTo>
                    <a:cubicBezTo>
                      <a:pt x="13" y="8"/>
                      <a:pt x="8" y="14"/>
                      <a:pt x="8" y="21"/>
                    </a:cubicBezTo>
                    <a:cubicBezTo>
                      <a:pt x="8" y="27"/>
                      <a:pt x="8" y="27"/>
                      <a:pt x="8" y="27"/>
                    </a:cubicBezTo>
                    <a:cubicBezTo>
                      <a:pt x="8" y="34"/>
                      <a:pt x="13" y="40"/>
                      <a:pt x="20" y="40"/>
                    </a:cubicBezTo>
                    <a:cubicBezTo>
                      <a:pt x="27" y="40"/>
                      <a:pt x="32" y="34"/>
                      <a:pt x="32" y="27"/>
                    </a:cubicBezTo>
                    <a:cubicBezTo>
                      <a:pt x="32" y="21"/>
                      <a:pt x="32" y="21"/>
                      <a:pt x="32" y="21"/>
                    </a:cubicBezTo>
                    <a:cubicBezTo>
                      <a:pt x="32" y="14"/>
                      <a:pt x="27" y="8"/>
                      <a:pt x="20"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61">
                <a:extLst>
                  <a:ext uri="{FF2B5EF4-FFF2-40B4-BE49-F238E27FC236}">
                    <a16:creationId xmlns:a16="http://schemas.microsoft.com/office/drawing/2014/main" id="{D4B0E5B8-FEA4-4AF4-99C5-A002523F5282}"/>
                  </a:ext>
                </a:extLst>
              </p:cNvPr>
              <p:cNvSpPr>
                <a:spLocks noChangeArrowheads="1"/>
              </p:cNvSpPr>
              <p:nvPr/>
            </p:nvSpPr>
            <p:spPr bwMode="auto">
              <a:xfrm>
                <a:off x="7124700" y="3238500"/>
                <a:ext cx="407995" cy="498475"/>
              </a:xfrm>
              <a:custGeom>
                <a:avLst/>
                <a:gdLst>
                  <a:gd name="connsiteX0" fmla="*/ 136525 w 407995"/>
                  <a:gd name="connsiteY0" fmla="*/ 241300 h 498475"/>
                  <a:gd name="connsiteX1" fmla="*/ 166688 w 407995"/>
                  <a:gd name="connsiteY1" fmla="*/ 241300 h 498475"/>
                  <a:gd name="connsiteX2" fmla="*/ 166688 w 407995"/>
                  <a:gd name="connsiteY2" fmla="*/ 498475 h 498475"/>
                  <a:gd name="connsiteX3" fmla="*/ 136525 w 407995"/>
                  <a:gd name="connsiteY3" fmla="*/ 498475 h 498475"/>
                  <a:gd name="connsiteX4" fmla="*/ 121174 w 407995"/>
                  <a:gd name="connsiteY4" fmla="*/ 0 h 498475"/>
                  <a:gd name="connsiteX5" fmla="*/ 181762 w 407995"/>
                  <a:gd name="connsiteY5" fmla="*/ 0 h 498475"/>
                  <a:gd name="connsiteX6" fmla="*/ 306723 w 407995"/>
                  <a:gd name="connsiteY6" fmla="*/ 60421 h 498475"/>
                  <a:gd name="connsiteX7" fmla="*/ 355950 w 407995"/>
                  <a:gd name="connsiteY7" fmla="*/ 41539 h 498475"/>
                  <a:gd name="connsiteX8" fmla="*/ 401390 w 407995"/>
                  <a:gd name="connsiteY8" fmla="*/ 64197 h 498475"/>
                  <a:gd name="connsiteX9" fmla="*/ 393817 w 407995"/>
                  <a:gd name="connsiteY9" fmla="*/ 113290 h 498475"/>
                  <a:gd name="connsiteX10" fmla="*/ 291576 w 407995"/>
                  <a:gd name="connsiteY10" fmla="*/ 166158 h 498475"/>
                  <a:gd name="connsiteX11" fmla="*/ 280216 w 407995"/>
                  <a:gd name="connsiteY11" fmla="*/ 166158 h 498475"/>
                  <a:gd name="connsiteX12" fmla="*/ 242349 w 407995"/>
                  <a:gd name="connsiteY12" fmla="*/ 147277 h 498475"/>
                  <a:gd name="connsiteX13" fmla="*/ 242349 w 407995"/>
                  <a:gd name="connsiteY13" fmla="*/ 498475 h 498475"/>
                  <a:gd name="connsiteX14" fmla="*/ 212055 w 407995"/>
                  <a:gd name="connsiteY14" fmla="*/ 498475 h 498475"/>
                  <a:gd name="connsiteX15" fmla="*/ 212055 w 407995"/>
                  <a:gd name="connsiteY15" fmla="*/ 120842 h 498475"/>
                  <a:gd name="connsiteX16" fmla="*/ 219629 w 407995"/>
                  <a:gd name="connsiteY16" fmla="*/ 109513 h 498475"/>
                  <a:gd name="connsiteX17" fmla="*/ 234775 w 407995"/>
                  <a:gd name="connsiteY17" fmla="*/ 109513 h 498475"/>
                  <a:gd name="connsiteX18" fmla="*/ 287789 w 407995"/>
                  <a:gd name="connsiteY18" fmla="*/ 135948 h 498475"/>
                  <a:gd name="connsiteX19" fmla="*/ 378670 w 407995"/>
                  <a:gd name="connsiteY19" fmla="*/ 90632 h 498475"/>
                  <a:gd name="connsiteX20" fmla="*/ 374883 w 407995"/>
                  <a:gd name="connsiteY20" fmla="*/ 75526 h 498475"/>
                  <a:gd name="connsiteX21" fmla="*/ 367310 w 407995"/>
                  <a:gd name="connsiteY21" fmla="*/ 67974 h 498475"/>
                  <a:gd name="connsiteX22" fmla="*/ 306723 w 407995"/>
                  <a:gd name="connsiteY22" fmla="*/ 90632 h 498475"/>
                  <a:gd name="connsiteX23" fmla="*/ 291576 w 407995"/>
                  <a:gd name="connsiteY23" fmla="*/ 86855 h 498475"/>
                  <a:gd name="connsiteX24" fmla="*/ 287789 w 407995"/>
                  <a:gd name="connsiteY24" fmla="*/ 83079 h 498475"/>
                  <a:gd name="connsiteX25" fmla="*/ 181762 w 407995"/>
                  <a:gd name="connsiteY25" fmla="*/ 30210 h 498475"/>
                  <a:gd name="connsiteX26" fmla="*/ 121174 w 407995"/>
                  <a:gd name="connsiteY26" fmla="*/ 30210 h 498475"/>
                  <a:gd name="connsiteX27" fmla="*/ 30293 w 407995"/>
                  <a:gd name="connsiteY27" fmla="*/ 90632 h 498475"/>
                  <a:gd name="connsiteX28" fmla="*/ 30293 w 407995"/>
                  <a:gd name="connsiteY28" fmla="*/ 211474 h 498475"/>
                  <a:gd name="connsiteX29" fmla="*/ 44671 w 407995"/>
                  <a:gd name="connsiteY29" fmla="*/ 252365 h 498475"/>
                  <a:gd name="connsiteX30" fmla="*/ 60325 w 407995"/>
                  <a:gd name="connsiteY30" fmla="*/ 256718 h 498475"/>
                  <a:gd name="connsiteX31" fmla="*/ 60325 w 407995"/>
                  <a:gd name="connsiteY31" fmla="*/ 104775 h 498475"/>
                  <a:gd name="connsiteX32" fmla="*/ 90488 w 407995"/>
                  <a:gd name="connsiteY32" fmla="*/ 104775 h 498475"/>
                  <a:gd name="connsiteX33" fmla="*/ 90488 w 407995"/>
                  <a:gd name="connsiteY33" fmla="*/ 498475 h 498475"/>
                  <a:gd name="connsiteX34" fmla="*/ 60325 w 407995"/>
                  <a:gd name="connsiteY34" fmla="*/ 498475 h 498475"/>
                  <a:gd name="connsiteX35" fmla="*/ 60325 w 407995"/>
                  <a:gd name="connsiteY35" fmla="*/ 286945 h 498475"/>
                  <a:gd name="connsiteX36" fmla="*/ 35145 w 407995"/>
                  <a:gd name="connsiteY36" fmla="*/ 281572 h 498475"/>
                  <a:gd name="connsiteX37" fmla="*/ 0 w 407995"/>
                  <a:gd name="connsiteY37" fmla="*/ 211474 h 498475"/>
                  <a:gd name="connsiteX38" fmla="*/ 0 w 407995"/>
                  <a:gd name="connsiteY38" fmla="*/ 90632 h 498475"/>
                  <a:gd name="connsiteX39" fmla="*/ 121174 w 407995"/>
                  <a:gd name="connsiteY39" fmla="*/ 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7995" h="498475">
                    <a:moveTo>
                      <a:pt x="136525" y="241300"/>
                    </a:moveTo>
                    <a:lnTo>
                      <a:pt x="166688" y="241300"/>
                    </a:lnTo>
                    <a:lnTo>
                      <a:pt x="166688" y="498475"/>
                    </a:lnTo>
                    <a:lnTo>
                      <a:pt x="136525" y="498475"/>
                    </a:lnTo>
                    <a:close/>
                    <a:moveTo>
                      <a:pt x="121174" y="0"/>
                    </a:moveTo>
                    <a:cubicBezTo>
                      <a:pt x="181762" y="0"/>
                      <a:pt x="181762" y="0"/>
                      <a:pt x="181762" y="0"/>
                    </a:cubicBezTo>
                    <a:cubicBezTo>
                      <a:pt x="227202" y="0"/>
                      <a:pt x="272642" y="33987"/>
                      <a:pt x="306723" y="60421"/>
                    </a:cubicBezTo>
                    <a:cubicBezTo>
                      <a:pt x="318083" y="52868"/>
                      <a:pt x="337016" y="45316"/>
                      <a:pt x="355950" y="41539"/>
                    </a:cubicBezTo>
                    <a:cubicBezTo>
                      <a:pt x="374883" y="33987"/>
                      <a:pt x="393817" y="41539"/>
                      <a:pt x="401390" y="64197"/>
                    </a:cubicBezTo>
                    <a:cubicBezTo>
                      <a:pt x="412750" y="83079"/>
                      <a:pt x="408964" y="105737"/>
                      <a:pt x="393817" y="113290"/>
                    </a:cubicBezTo>
                    <a:cubicBezTo>
                      <a:pt x="378670" y="124619"/>
                      <a:pt x="306723" y="162382"/>
                      <a:pt x="291576" y="166158"/>
                    </a:cubicBezTo>
                    <a:cubicBezTo>
                      <a:pt x="287789" y="166158"/>
                      <a:pt x="284003" y="166158"/>
                      <a:pt x="280216" y="166158"/>
                    </a:cubicBezTo>
                    <a:cubicBezTo>
                      <a:pt x="272642" y="162382"/>
                      <a:pt x="253709" y="151053"/>
                      <a:pt x="242349" y="147277"/>
                    </a:cubicBezTo>
                    <a:lnTo>
                      <a:pt x="242349" y="498475"/>
                    </a:lnTo>
                    <a:cubicBezTo>
                      <a:pt x="212055" y="498475"/>
                      <a:pt x="212055" y="498475"/>
                      <a:pt x="212055" y="498475"/>
                    </a:cubicBezTo>
                    <a:cubicBezTo>
                      <a:pt x="212055" y="120842"/>
                      <a:pt x="212055" y="120842"/>
                      <a:pt x="212055" y="120842"/>
                    </a:cubicBezTo>
                    <a:cubicBezTo>
                      <a:pt x="212055" y="117066"/>
                      <a:pt x="215842" y="109513"/>
                      <a:pt x="219629" y="109513"/>
                    </a:cubicBezTo>
                    <a:cubicBezTo>
                      <a:pt x="223415" y="105737"/>
                      <a:pt x="227202" y="105737"/>
                      <a:pt x="234775" y="109513"/>
                    </a:cubicBezTo>
                    <a:cubicBezTo>
                      <a:pt x="234775" y="109513"/>
                      <a:pt x="268856" y="124619"/>
                      <a:pt x="287789" y="135948"/>
                    </a:cubicBezTo>
                    <a:cubicBezTo>
                      <a:pt x="310509" y="124619"/>
                      <a:pt x="363523" y="98184"/>
                      <a:pt x="378670" y="90632"/>
                    </a:cubicBezTo>
                    <a:cubicBezTo>
                      <a:pt x="378670" y="86855"/>
                      <a:pt x="378670" y="83079"/>
                      <a:pt x="374883" y="75526"/>
                    </a:cubicBezTo>
                    <a:cubicBezTo>
                      <a:pt x="371097" y="71750"/>
                      <a:pt x="367310" y="67974"/>
                      <a:pt x="367310" y="67974"/>
                    </a:cubicBezTo>
                    <a:cubicBezTo>
                      <a:pt x="340803" y="75526"/>
                      <a:pt x="318083" y="86855"/>
                      <a:pt x="306723" y="90632"/>
                    </a:cubicBezTo>
                    <a:cubicBezTo>
                      <a:pt x="302936" y="90632"/>
                      <a:pt x="299149" y="90632"/>
                      <a:pt x="291576" y="86855"/>
                    </a:cubicBezTo>
                    <a:cubicBezTo>
                      <a:pt x="287789" y="83079"/>
                      <a:pt x="287789" y="83079"/>
                      <a:pt x="287789" y="83079"/>
                    </a:cubicBezTo>
                    <a:cubicBezTo>
                      <a:pt x="257496" y="60421"/>
                      <a:pt x="219629" y="30210"/>
                      <a:pt x="181762" y="30210"/>
                    </a:cubicBezTo>
                    <a:cubicBezTo>
                      <a:pt x="121174" y="30210"/>
                      <a:pt x="121174" y="30210"/>
                      <a:pt x="121174" y="30210"/>
                    </a:cubicBezTo>
                    <a:cubicBezTo>
                      <a:pt x="53014" y="30210"/>
                      <a:pt x="30293" y="45316"/>
                      <a:pt x="30293" y="90632"/>
                    </a:cubicBezTo>
                    <a:cubicBezTo>
                      <a:pt x="30293" y="211474"/>
                      <a:pt x="30293" y="211474"/>
                      <a:pt x="30293" y="211474"/>
                    </a:cubicBezTo>
                    <a:cubicBezTo>
                      <a:pt x="30293" y="225635"/>
                      <a:pt x="32423" y="244045"/>
                      <a:pt x="44671" y="252365"/>
                    </a:cubicBezTo>
                    <a:lnTo>
                      <a:pt x="60325" y="256718"/>
                    </a:lnTo>
                    <a:lnTo>
                      <a:pt x="60325" y="104775"/>
                    </a:lnTo>
                    <a:lnTo>
                      <a:pt x="90488" y="104775"/>
                    </a:lnTo>
                    <a:lnTo>
                      <a:pt x="90488" y="498475"/>
                    </a:lnTo>
                    <a:lnTo>
                      <a:pt x="60325" y="498475"/>
                    </a:lnTo>
                    <a:lnTo>
                      <a:pt x="60325" y="286945"/>
                    </a:lnTo>
                    <a:lnTo>
                      <a:pt x="35145" y="281572"/>
                    </a:lnTo>
                    <a:cubicBezTo>
                      <a:pt x="12780" y="270952"/>
                      <a:pt x="0" y="245461"/>
                      <a:pt x="0" y="211474"/>
                    </a:cubicBezTo>
                    <a:cubicBezTo>
                      <a:pt x="0" y="90632"/>
                      <a:pt x="0" y="90632"/>
                      <a:pt x="0" y="90632"/>
                    </a:cubicBezTo>
                    <a:cubicBezTo>
                      <a:pt x="0" y="0"/>
                      <a:pt x="83307" y="0"/>
                      <a:pt x="121174" y="0"/>
                    </a:cubicBez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6" name="Freeform 26">
              <a:extLst>
                <a:ext uri="{FF2B5EF4-FFF2-40B4-BE49-F238E27FC236}">
                  <a16:creationId xmlns:a16="http://schemas.microsoft.com/office/drawing/2014/main" id="{81923035-5117-4470-A1B6-BA5A6477AE82}"/>
                </a:ext>
              </a:extLst>
            </p:cNvPr>
            <p:cNvSpPr>
              <a:spLocks/>
            </p:cNvSpPr>
            <p:nvPr/>
          </p:nvSpPr>
          <p:spPr bwMode="auto">
            <a:xfrm>
              <a:off x="7397750" y="3025775"/>
              <a:ext cx="257175" cy="711200"/>
            </a:xfrm>
            <a:custGeom>
              <a:avLst/>
              <a:gdLst>
                <a:gd name="T0" fmla="*/ 34 w 68"/>
                <a:gd name="T1" fmla="*/ 188 h 188"/>
                <a:gd name="T2" fmla="*/ 20 w 68"/>
                <a:gd name="T3" fmla="*/ 174 h 188"/>
                <a:gd name="T4" fmla="*/ 20 w 68"/>
                <a:gd name="T5" fmla="*/ 97 h 188"/>
                <a:gd name="T6" fmla="*/ 28 w 68"/>
                <a:gd name="T7" fmla="*/ 97 h 188"/>
                <a:gd name="T8" fmla="*/ 28 w 68"/>
                <a:gd name="T9" fmla="*/ 174 h 188"/>
                <a:gd name="T10" fmla="*/ 34 w 68"/>
                <a:gd name="T11" fmla="*/ 180 h 188"/>
                <a:gd name="T12" fmla="*/ 40 w 68"/>
                <a:gd name="T13" fmla="*/ 174 h 188"/>
                <a:gd name="T14" fmla="*/ 40 w 68"/>
                <a:gd name="T15" fmla="*/ 52 h 188"/>
                <a:gd name="T16" fmla="*/ 44 w 68"/>
                <a:gd name="T17" fmla="*/ 48 h 188"/>
                <a:gd name="T18" fmla="*/ 60 w 68"/>
                <a:gd name="T19" fmla="*/ 28 h 188"/>
                <a:gd name="T20" fmla="*/ 48 w 68"/>
                <a:gd name="T21" fmla="*/ 9 h 188"/>
                <a:gd name="T22" fmla="*/ 48 w 68"/>
                <a:gd name="T23" fmla="*/ 28 h 188"/>
                <a:gd name="T24" fmla="*/ 44 w 68"/>
                <a:gd name="T25" fmla="*/ 32 h 188"/>
                <a:gd name="T26" fmla="*/ 24 w 68"/>
                <a:gd name="T27" fmla="*/ 32 h 188"/>
                <a:gd name="T28" fmla="*/ 20 w 68"/>
                <a:gd name="T29" fmla="*/ 28 h 188"/>
                <a:gd name="T30" fmla="*/ 20 w 68"/>
                <a:gd name="T31" fmla="*/ 9 h 188"/>
                <a:gd name="T32" fmla="*/ 8 w 68"/>
                <a:gd name="T33" fmla="*/ 28 h 188"/>
                <a:gd name="T34" fmla="*/ 24 w 68"/>
                <a:gd name="T35" fmla="*/ 48 h 188"/>
                <a:gd name="T36" fmla="*/ 28 w 68"/>
                <a:gd name="T37" fmla="*/ 52 h 188"/>
                <a:gd name="T38" fmla="*/ 28 w 68"/>
                <a:gd name="T39" fmla="*/ 64 h 188"/>
                <a:gd name="T40" fmla="*/ 20 w 68"/>
                <a:gd name="T41" fmla="*/ 64 h 188"/>
                <a:gd name="T42" fmla="*/ 20 w 68"/>
                <a:gd name="T43" fmla="*/ 56 h 188"/>
                <a:gd name="T44" fmla="*/ 0 w 68"/>
                <a:gd name="T45" fmla="*/ 28 h 188"/>
                <a:gd name="T46" fmla="*/ 24 w 68"/>
                <a:gd name="T47" fmla="*/ 0 h 188"/>
                <a:gd name="T48" fmla="*/ 28 w 68"/>
                <a:gd name="T49" fmla="*/ 4 h 188"/>
                <a:gd name="T50" fmla="*/ 28 w 68"/>
                <a:gd name="T51" fmla="*/ 24 h 188"/>
                <a:gd name="T52" fmla="*/ 40 w 68"/>
                <a:gd name="T53" fmla="*/ 24 h 188"/>
                <a:gd name="T54" fmla="*/ 40 w 68"/>
                <a:gd name="T55" fmla="*/ 4 h 188"/>
                <a:gd name="T56" fmla="*/ 44 w 68"/>
                <a:gd name="T57" fmla="*/ 0 h 188"/>
                <a:gd name="T58" fmla="*/ 68 w 68"/>
                <a:gd name="T59" fmla="*/ 28 h 188"/>
                <a:gd name="T60" fmla="*/ 48 w 68"/>
                <a:gd name="T61" fmla="*/ 56 h 188"/>
                <a:gd name="T62" fmla="*/ 48 w 68"/>
                <a:gd name="T63" fmla="*/ 174 h 188"/>
                <a:gd name="T64" fmla="*/ 34 w 68"/>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88">
                  <a:moveTo>
                    <a:pt x="34" y="188"/>
                  </a:moveTo>
                  <a:cubicBezTo>
                    <a:pt x="26" y="188"/>
                    <a:pt x="20" y="182"/>
                    <a:pt x="20" y="174"/>
                  </a:cubicBezTo>
                  <a:cubicBezTo>
                    <a:pt x="20" y="97"/>
                    <a:pt x="20" y="97"/>
                    <a:pt x="20" y="97"/>
                  </a:cubicBezTo>
                  <a:cubicBezTo>
                    <a:pt x="28" y="97"/>
                    <a:pt x="28" y="97"/>
                    <a:pt x="28" y="97"/>
                  </a:cubicBezTo>
                  <a:cubicBezTo>
                    <a:pt x="28" y="174"/>
                    <a:pt x="28" y="174"/>
                    <a:pt x="28" y="174"/>
                  </a:cubicBezTo>
                  <a:cubicBezTo>
                    <a:pt x="28" y="177"/>
                    <a:pt x="30" y="180"/>
                    <a:pt x="34" y="180"/>
                  </a:cubicBezTo>
                  <a:cubicBezTo>
                    <a:pt x="37" y="180"/>
                    <a:pt x="40" y="177"/>
                    <a:pt x="40" y="174"/>
                  </a:cubicBezTo>
                  <a:cubicBezTo>
                    <a:pt x="40" y="52"/>
                    <a:pt x="40" y="52"/>
                    <a:pt x="40" y="52"/>
                  </a:cubicBezTo>
                  <a:cubicBezTo>
                    <a:pt x="40" y="50"/>
                    <a:pt x="42" y="48"/>
                    <a:pt x="44" y="48"/>
                  </a:cubicBezTo>
                  <a:cubicBezTo>
                    <a:pt x="52" y="48"/>
                    <a:pt x="60" y="38"/>
                    <a:pt x="60" y="28"/>
                  </a:cubicBezTo>
                  <a:cubicBezTo>
                    <a:pt x="60" y="20"/>
                    <a:pt x="55" y="11"/>
                    <a:pt x="48" y="9"/>
                  </a:cubicBezTo>
                  <a:cubicBezTo>
                    <a:pt x="48" y="28"/>
                    <a:pt x="48" y="28"/>
                    <a:pt x="48" y="28"/>
                  </a:cubicBezTo>
                  <a:cubicBezTo>
                    <a:pt x="48" y="30"/>
                    <a:pt x="46" y="32"/>
                    <a:pt x="44" y="32"/>
                  </a:cubicBezTo>
                  <a:cubicBezTo>
                    <a:pt x="24" y="32"/>
                    <a:pt x="24" y="32"/>
                    <a:pt x="24" y="32"/>
                  </a:cubicBezTo>
                  <a:cubicBezTo>
                    <a:pt x="22" y="32"/>
                    <a:pt x="20" y="30"/>
                    <a:pt x="20" y="28"/>
                  </a:cubicBezTo>
                  <a:cubicBezTo>
                    <a:pt x="20" y="9"/>
                    <a:pt x="20" y="9"/>
                    <a:pt x="20" y="9"/>
                  </a:cubicBezTo>
                  <a:cubicBezTo>
                    <a:pt x="12" y="11"/>
                    <a:pt x="8" y="20"/>
                    <a:pt x="8" y="28"/>
                  </a:cubicBezTo>
                  <a:cubicBezTo>
                    <a:pt x="8" y="38"/>
                    <a:pt x="16" y="48"/>
                    <a:pt x="24" y="48"/>
                  </a:cubicBezTo>
                  <a:cubicBezTo>
                    <a:pt x="26" y="48"/>
                    <a:pt x="28" y="50"/>
                    <a:pt x="28" y="52"/>
                  </a:cubicBezTo>
                  <a:cubicBezTo>
                    <a:pt x="28" y="64"/>
                    <a:pt x="28" y="64"/>
                    <a:pt x="28" y="64"/>
                  </a:cubicBezTo>
                  <a:cubicBezTo>
                    <a:pt x="20" y="64"/>
                    <a:pt x="20" y="64"/>
                    <a:pt x="20" y="64"/>
                  </a:cubicBezTo>
                  <a:cubicBezTo>
                    <a:pt x="20" y="56"/>
                    <a:pt x="20" y="56"/>
                    <a:pt x="20" y="56"/>
                  </a:cubicBezTo>
                  <a:cubicBezTo>
                    <a:pt x="9" y="53"/>
                    <a:pt x="0" y="41"/>
                    <a:pt x="0" y="28"/>
                  </a:cubicBezTo>
                  <a:cubicBezTo>
                    <a:pt x="0" y="15"/>
                    <a:pt x="9" y="0"/>
                    <a:pt x="24" y="0"/>
                  </a:cubicBezTo>
                  <a:cubicBezTo>
                    <a:pt x="26" y="0"/>
                    <a:pt x="28" y="2"/>
                    <a:pt x="28" y="4"/>
                  </a:cubicBezTo>
                  <a:cubicBezTo>
                    <a:pt x="28" y="24"/>
                    <a:pt x="28" y="24"/>
                    <a:pt x="28" y="24"/>
                  </a:cubicBezTo>
                  <a:cubicBezTo>
                    <a:pt x="40" y="24"/>
                    <a:pt x="40" y="24"/>
                    <a:pt x="40" y="24"/>
                  </a:cubicBezTo>
                  <a:cubicBezTo>
                    <a:pt x="40" y="4"/>
                    <a:pt x="40" y="4"/>
                    <a:pt x="40" y="4"/>
                  </a:cubicBezTo>
                  <a:cubicBezTo>
                    <a:pt x="40" y="2"/>
                    <a:pt x="42" y="0"/>
                    <a:pt x="44" y="0"/>
                  </a:cubicBezTo>
                  <a:cubicBezTo>
                    <a:pt x="59" y="0"/>
                    <a:pt x="68" y="15"/>
                    <a:pt x="68" y="28"/>
                  </a:cubicBezTo>
                  <a:cubicBezTo>
                    <a:pt x="68" y="41"/>
                    <a:pt x="59" y="53"/>
                    <a:pt x="48" y="56"/>
                  </a:cubicBezTo>
                  <a:cubicBezTo>
                    <a:pt x="48" y="174"/>
                    <a:pt x="48" y="174"/>
                    <a:pt x="48" y="174"/>
                  </a:cubicBezTo>
                  <a:cubicBezTo>
                    <a:pt x="48" y="182"/>
                    <a:pt x="41" y="188"/>
                    <a:pt x="34" y="188"/>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9" name="Text Box 5">
            <a:extLst>
              <a:ext uri="{FF2B5EF4-FFF2-40B4-BE49-F238E27FC236}">
                <a16:creationId xmlns:a16="http://schemas.microsoft.com/office/drawing/2014/main" id="{8DFAF14A-09DE-4E61-BE9A-973F55C0A656}"/>
              </a:ext>
            </a:extLst>
          </p:cNvPr>
          <p:cNvSpPr txBox="1">
            <a:spLocks noChangeArrowheads="1"/>
          </p:cNvSpPr>
          <p:nvPr/>
        </p:nvSpPr>
        <p:spPr bwMode="auto">
          <a:xfrm>
            <a:off x="2098692" y="5102170"/>
            <a:ext cx="1779616"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000" dirty="0">
                <a:solidFill>
                  <a:srgbClr val="0067C0"/>
                </a:solidFill>
                <a:latin typeface="Arial" panose="020B0604020202020204"/>
              </a:rPr>
              <a:t>Requirement Consumption Review </a:t>
            </a:r>
            <a:r>
              <a:rPr lang="en-GB" sz="1000" b="1" dirty="0">
                <a:solidFill>
                  <a:srgbClr val="0067C0"/>
                </a:solidFill>
                <a:latin typeface="Arial" panose="020B0604020202020204"/>
              </a:rPr>
              <a:t>(RCR)</a:t>
            </a:r>
            <a:endParaRPr kumimoji="0" lang="en-US"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B1A95732-FC1F-8CB2-37E3-8B5BB306810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4793" y1="20800" x2="24793" y2="20800"/>
                        <a14:foregroundMark x1="42149" y1="12800" x2="42149" y2="12800"/>
                        <a14:foregroundMark x1="68595" y1="16000" x2="68595" y2="16000"/>
                        <a14:foregroundMark x1="81818" y1="33600" x2="81818" y2="33600"/>
                        <a14:foregroundMark x1="82645" y1="37600" x2="82645" y2="37600"/>
                        <a14:foregroundMark x1="87603" y1="48800" x2="87603" y2="48800"/>
                        <a14:foregroundMark x1="25620" y1="81600" x2="25620" y2="81600"/>
                        <a14:foregroundMark x1="35537" y1="26400" x2="35537" y2="26400"/>
                        <a14:foregroundMark x1="61157" y1="27200" x2="61157" y2="27200"/>
                        <a14:foregroundMark x1="46281" y1="36000" x2="46281" y2="36000"/>
                        <a14:foregroundMark x1="44628" y1="37600" x2="44628" y2="37600"/>
                        <a14:foregroundMark x1="41322" y1="37600" x2="41322" y2="37600"/>
                        <a14:foregroundMark x1="30579" y1="35200" x2="30579" y2="35200"/>
                        <a14:foregroundMark x1="33884" y1="30400" x2="33884" y2="30400"/>
                        <a14:foregroundMark x1="36364" y1="24000" x2="36364" y2="24000"/>
                        <a14:foregroundMark x1="62810" y1="29600" x2="62810" y2="29600"/>
                        <a14:foregroundMark x1="59504" y1="35200" x2="59504" y2="35200"/>
                        <a14:foregroundMark x1="69421" y1="39200" x2="69421" y2="39200"/>
                        <a14:foregroundMark x1="57851" y1="45600" x2="57851" y2="45600"/>
                        <a14:foregroundMark x1="36364" y1="59200" x2="36364" y2="59200"/>
                        <a14:foregroundMark x1="36364" y1="59200" x2="36364" y2="59200"/>
                        <a14:foregroundMark x1="36364" y1="59200" x2="36364" y2="59200"/>
                        <a14:foregroundMark x1="35537" y1="55200" x2="35537" y2="55200"/>
                      </a14:backgroundRemoval>
                    </a14:imgEffect>
                  </a14:imgLayer>
                </a14:imgProps>
              </a:ext>
            </a:extLst>
          </a:blip>
          <a:stretch>
            <a:fillRect/>
          </a:stretch>
        </p:blipFill>
        <p:spPr>
          <a:xfrm>
            <a:off x="5492504" y="1013764"/>
            <a:ext cx="1152525" cy="1190625"/>
          </a:xfrm>
          <a:prstGeom prst="rect">
            <a:avLst/>
          </a:prstGeom>
        </p:spPr>
      </p:pic>
      <p:sp>
        <p:nvSpPr>
          <p:cNvPr id="2" name="Title 1">
            <a:extLst>
              <a:ext uri="{FF2B5EF4-FFF2-40B4-BE49-F238E27FC236}">
                <a16:creationId xmlns:a16="http://schemas.microsoft.com/office/drawing/2014/main" id="{1FFA5771-CAC2-CD69-FEF4-17ED7492C2E9}"/>
              </a:ext>
            </a:extLst>
          </p:cNvPr>
          <p:cNvSpPr txBox="1">
            <a:spLocks/>
          </p:cNvSpPr>
          <p:nvPr/>
        </p:nvSpPr>
        <p:spPr>
          <a:xfrm>
            <a:off x="350000" y="630014"/>
            <a:ext cx="11496757" cy="68081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b="1" dirty="0"/>
              <a:t>Supplier Quality Specialist </a:t>
            </a:r>
            <a:r>
              <a:rPr lang="en-US" sz="4000" b="1" dirty="0">
                <a:solidFill>
                  <a:srgbClr val="0067C0"/>
                </a:solidFill>
              </a:rPr>
              <a:t>|| </a:t>
            </a:r>
            <a:r>
              <a:rPr lang="en-US" dirty="0">
                <a:solidFill>
                  <a:srgbClr val="0067C0"/>
                </a:solidFill>
              </a:rPr>
              <a:t>Readiness </a:t>
            </a:r>
            <a:r>
              <a:rPr lang="en-US" b="1" dirty="0"/>
              <a:t> </a:t>
            </a:r>
            <a:br>
              <a:rPr lang="en-US" dirty="0"/>
            </a:br>
            <a:r>
              <a:rPr lang="en-US" sz="1800" dirty="0">
                <a:solidFill>
                  <a:srgbClr val="0067C0"/>
                </a:solidFill>
              </a:rPr>
              <a:t>Supplier Quality Specialist (JADB)</a:t>
            </a:r>
            <a:endParaRPr lang="en-US" dirty="0"/>
          </a:p>
        </p:txBody>
      </p:sp>
      <p:grpSp>
        <p:nvGrpSpPr>
          <p:cNvPr id="19" name="Group 18">
            <a:extLst>
              <a:ext uri="{FF2B5EF4-FFF2-40B4-BE49-F238E27FC236}">
                <a16:creationId xmlns:a16="http://schemas.microsoft.com/office/drawing/2014/main" id="{ED0BEEC9-8083-5885-32E4-19F6B33606FA}"/>
              </a:ext>
            </a:extLst>
          </p:cNvPr>
          <p:cNvGrpSpPr/>
          <p:nvPr/>
        </p:nvGrpSpPr>
        <p:grpSpPr>
          <a:xfrm>
            <a:off x="7477025" y="4885014"/>
            <a:ext cx="819521" cy="812594"/>
            <a:chOff x="10628673" y="4801748"/>
            <a:chExt cx="937690" cy="985140"/>
          </a:xfrm>
        </p:grpSpPr>
        <p:sp>
          <p:nvSpPr>
            <p:cNvPr id="211" name="Freeform 31">
              <a:extLst>
                <a:ext uri="{FF2B5EF4-FFF2-40B4-BE49-F238E27FC236}">
                  <a16:creationId xmlns:a16="http://schemas.microsoft.com/office/drawing/2014/main" id="{54358525-9867-40A2-9AC8-80A2FC58B264}"/>
                </a:ext>
              </a:extLst>
            </p:cNvPr>
            <p:cNvSpPr>
              <a:spLocks noChangeAspect="1" noEditPoints="1"/>
            </p:cNvSpPr>
            <p:nvPr/>
          </p:nvSpPr>
          <p:spPr bwMode="auto">
            <a:xfrm>
              <a:off x="10628673" y="4801748"/>
              <a:ext cx="937690" cy="985140"/>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B55DD032-BD82-02DE-F8E6-06B30771936D}"/>
                </a:ext>
              </a:extLst>
            </p:cNvPr>
            <p:cNvPicPr>
              <a:picLocks noChangeAspect="1"/>
            </p:cNvPicPr>
            <p:nvPr/>
          </p:nvPicPr>
          <p:blipFill>
            <a:blip r:embed="rId6"/>
            <a:stretch>
              <a:fillRect/>
            </a:stretch>
          </p:blipFill>
          <p:spPr>
            <a:xfrm>
              <a:off x="10811165" y="4956982"/>
              <a:ext cx="612248" cy="633482"/>
            </a:xfrm>
            <a:prstGeom prst="rect">
              <a:avLst/>
            </a:prstGeom>
          </p:spPr>
        </p:pic>
      </p:grpSp>
      <p:sp>
        <p:nvSpPr>
          <p:cNvPr id="77" name="Text Box 5">
            <a:extLst>
              <a:ext uri="{FF2B5EF4-FFF2-40B4-BE49-F238E27FC236}">
                <a16:creationId xmlns:a16="http://schemas.microsoft.com/office/drawing/2014/main" id="{E17994AC-F40F-4065-A31B-B266D0C9A9CA}"/>
              </a:ext>
            </a:extLst>
          </p:cNvPr>
          <p:cNvSpPr txBox="1">
            <a:spLocks noChangeArrowheads="1"/>
          </p:cNvSpPr>
          <p:nvPr/>
        </p:nvSpPr>
        <p:spPr bwMode="auto">
          <a:xfrm>
            <a:off x="323835" y="6128242"/>
            <a:ext cx="1988763" cy="537318"/>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600" dirty="0">
                <a:solidFill>
                  <a:srgbClr val="0067C0"/>
                </a:solidFill>
                <a:latin typeface="Arial" panose="020B0604020202020204"/>
              </a:rPr>
              <a:t>Field Support</a:t>
            </a:r>
            <a:endParaRPr lang="en-GB" sz="1600" b="1" dirty="0">
              <a:solidFill>
                <a:srgbClr val="0067C0"/>
              </a:solidFill>
              <a:latin typeface="Arial" panose="020B0604020202020204"/>
            </a:endParaRPr>
          </a:p>
        </p:txBody>
      </p:sp>
    </p:spTree>
    <p:extLst>
      <p:ext uri="{BB962C8B-B14F-4D97-AF65-F5344CB8AC3E}">
        <p14:creationId xmlns:p14="http://schemas.microsoft.com/office/powerpoint/2010/main" val="2884477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 name="Picture 20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60072" y="551543"/>
            <a:ext cx="11277716" cy="5588000"/>
          </a:xfrm>
          <a:prstGeom prst="rect">
            <a:avLst/>
          </a:prstGeom>
        </p:spPr>
      </p:pic>
      <p:grpSp>
        <p:nvGrpSpPr>
          <p:cNvPr id="10" name="Group 9">
            <a:extLst>
              <a:ext uri="{FF2B5EF4-FFF2-40B4-BE49-F238E27FC236}">
                <a16:creationId xmlns:a16="http://schemas.microsoft.com/office/drawing/2014/main" id="{9B2516D5-C786-3875-D598-48D12B19C85C}"/>
              </a:ext>
            </a:extLst>
          </p:cNvPr>
          <p:cNvGrpSpPr/>
          <p:nvPr/>
        </p:nvGrpSpPr>
        <p:grpSpPr>
          <a:xfrm>
            <a:off x="352341" y="151161"/>
            <a:ext cx="1752600" cy="400382"/>
            <a:chOff x="2057400" y="-1182741"/>
            <a:chExt cx="3350419" cy="762000"/>
          </a:xfrm>
          <a:solidFill>
            <a:schemeClr val="tx2"/>
          </a:solidFill>
        </p:grpSpPr>
        <p:sp>
          <p:nvSpPr>
            <p:cNvPr id="11" name="Freeform: Shape 15">
              <a:extLst>
                <a:ext uri="{FF2B5EF4-FFF2-40B4-BE49-F238E27FC236}">
                  <a16:creationId xmlns:a16="http://schemas.microsoft.com/office/drawing/2014/main" id="{D1CBF975-36E5-DBFC-0150-5483FFDC844F}"/>
                </a:ext>
              </a:extLst>
            </p:cNvPr>
            <p:cNvSpPr/>
            <p:nvPr/>
          </p:nvSpPr>
          <p:spPr>
            <a:xfrm>
              <a:off x="2057400" y="-1182741"/>
              <a:ext cx="928688" cy="762000"/>
            </a:xfrm>
            <a:custGeom>
              <a:avLst/>
              <a:gdLst>
                <a:gd name="connsiteX0" fmla="*/ 511969 w 928687"/>
                <a:gd name="connsiteY0" fmla="*/ 469106 h 762000"/>
                <a:gd name="connsiteX1" fmla="*/ 538163 w 928687"/>
                <a:gd name="connsiteY1" fmla="*/ 354806 h 762000"/>
                <a:gd name="connsiteX2" fmla="*/ 419100 w 928687"/>
                <a:gd name="connsiteY2" fmla="*/ 130969 h 762000"/>
                <a:gd name="connsiteX3" fmla="*/ 559594 w 928687"/>
                <a:gd name="connsiteY3" fmla="*/ 0 h 762000"/>
                <a:gd name="connsiteX4" fmla="*/ 395288 w 928687"/>
                <a:gd name="connsiteY4" fmla="*/ 116681 h 762000"/>
                <a:gd name="connsiteX5" fmla="*/ 269081 w 928687"/>
                <a:gd name="connsiteY5" fmla="*/ 88106 h 762000"/>
                <a:gd name="connsiteX6" fmla="*/ 0 w 928687"/>
                <a:gd name="connsiteY6" fmla="*/ 357188 h 762000"/>
                <a:gd name="connsiteX7" fmla="*/ 64294 w 928687"/>
                <a:gd name="connsiteY7" fmla="*/ 533400 h 762000"/>
                <a:gd name="connsiteX8" fmla="*/ 50006 w 928687"/>
                <a:gd name="connsiteY8" fmla="*/ 764381 h 762000"/>
                <a:gd name="connsiteX9" fmla="*/ 266700 w 928687"/>
                <a:gd name="connsiteY9" fmla="*/ 642938 h 762000"/>
                <a:gd name="connsiteX10" fmla="*/ 114300 w 928687"/>
                <a:gd name="connsiteY10" fmla="*/ 711994 h 762000"/>
                <a:gd name="connsiteX11" fmla="*/ 109538 w 928687"/>
                <a:gd name="connsiteY11" fmla="*/ 573881 h 762000"/>
                <a:gd name="connsiteX12" fmla="*/ 269081 w 928687"/>
                <a:gd name="connsiteY12" fmla="*/ 626269 h 762000"/>
                <a:gd name="connsiteX13" fmla="*/ 457200 w 928687"/>
                <a:gd name="connsiteY13" fmla="*/ 547688 h 762000"/>
                <a:gd name="connsiteX14" fmla="*/ 466725 w 928687"/>
                <a:gd name="connsiteY14" fmla="*/ 566738 h 762000"/>
                <a:gd name="connsiteX15" fmla="*/ 933450 w 928687"/>
                <a:gd name="connsiteY15" fmla="*/ 547688 h 762000"/>
                <a:gd name="connsiteX16" fmla="*/ 511969 w 928687"/>
                <a:gd name="connsiteY16" fmla="*/ 469106 h 762000"/>
                <a:gd name="connsiteX17" fmla="*/ 33338 w 928687"/>
                <a:gd name="connsiteY17" fmla="*/ 357188 h 762000"/>
                <a:gd name="connsiteX18" fmla="*/ 269081 w 928687"/>
                <a:gd name="connsiteY18" fmla="*/ 121444 h 762000"/>
                <a:gd name="connsiteX19" fmla="*/ 366713 w 928687"/>
                <a:gd name="connsiteY19" fmla="*/ 142875 h 762000"/>
                <a:gd name="connsiteX20" fmla="*/ 80963 w 928687"/>
                <a:gd name="connsiteY20" fmla="*/ 502444 h 762000"/>
                <a:gd name="connsiteX21" fmla="*/ 33338 w 928687"/>
                <a:gd name="connsiteY21" fmla="*/ 357188 h 762000"/>
                <a:gd name="connsiteX22" fmla="*/ 269081 w 928687"/>
                <a:gd name="connsiteY22" fmla="*/ 592931 h 762000"/>
                <a:gd name="connsiteX23" fmla="*/ 123825 w 928687"/>
                <a:gd name="connsiteY23" fmla="*/ 542925 h 762000"/>
                <a:gd name="connsiteX24" fmla="*/ 395288 w 928687"/>
                <a:gd name="connsiteY24" fmla="*/ 157163 h 762000"/>
                <a:gd name="connsiteX25" fmla="*/ 504825 w 928687"/>
                <a:gd name="connsiteY25" fmla="*/ 357188 h 762000"/>
                <a:gd name="connsiteX26" fmla="*/ 483394 w 928687"/>
                <a:gd name="connsiteY26" fmla="*/ 457200 h 762000"/>
                <a:gd name="connsiteX27" fmla="*/ 371475 w 928687"/>
                <a:gd name="connsiteY27" fmla="*/ 383381 h 762000"/>
                <a:gd name="connsiteX28" fmla="*/ 442913 w 928687"/>
                <a:gd name="connsiteY28" fmla="*/ 516731 h 762000"/>
                <a:gd name="connsiteX29" fmla="*/ 269081 w 928687"/>
                <a:gd name="connsiteY29" fmla="*/ 592931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28687" h="762000">
                  <a:moveTo>
                    <a:pt x="511969" y="469106"/>
                  </a:moveTo>
                  <a:cubicBezTo>
                    <a:pt x="528638" y="435769"/>
                    <a:pt x="538163" y="395288"/>
                    <a:pt x="538163" y="354806"/>
                  </a:cubicBezTo>
                  <a:cubicBezTo>
                    <a:pt x="538163" y="261937"/>
                    <a:pt x="490538" y="178594"/>
                    <a:pt x="419100" y="130969"/>
                  </a:cubicBezTo>
                  <a:cubicBezTo>
                    <a:pt x="461963" y="85725"/>
                    <a:pt x="509588" y="42863"/>
                    <a:pt x="559594" y="0"/>
                  </a:cubicBezTo>
                  <a:cubicBezTo>
                    <a:pt x="502444" y="33338"/>
                    <a:pt x="447675" y="73819"/>
                    <a:pt x="395288" y="116681"/>
                  </a:cubicBezTo>
                  <a:cubicBezTo>
                    <a:pt x="357188" y="97631"/>
                    <a:pt x="314325" y="88106"/>
                    <a:pt x="269081" y="88106"/>
                  </a:cubicBezTo>
                  <a:cubicBezTo>
                    <a:pt x="121444" y="88106"/>
                    <a:pt x="0" y="207169"/>
                    <a:pt x="0" y="357188"/>
                  </a:cubicBezTo>
                  <a:cubicBezTo>
                    <a:pt x="0" y="423863"/>
                    <a:pt x="23813" y="485775"/>
                    <a:pt x="64294" y="533400"/>
                  </a:cubicBezTo>
                  <a:cubicBezTo>
                    <a:pt x="11906" y="645319"/>
                    <a:pt x="4763" y="733425"/>
                    <a:pt x="50006" y="764381"/>
                  </a:cubicBezTo>
                  <a:cubicBezTo>
                    <a:pt x="97631" y="797719"/>
                    <a:pt x="204788" y="738188"/>
                    <a:pt x="266700" y="642938"/>
                  </a:cubicBezTo>
                  <a:cubicBezTo>
                    <a:pt x="266700" y="642938"/>
                    <a:pt x="169069" y="731044"/>
                    <a:pt x="114300" y="711994"/>
                  </a:cubicBezTo>
                  <a:cubicBezTo>
                    <a:pt x="83344" y="695325"/>
                    <a:pt x="83344" y="645319"/>
                    <a:pt x="109538" y="573881"/>
                  </a:cubicBezTo>
                  <a:cubicBezTo>
                    <a:pt x="154781" y="607219"/>
                    <a:pt x="209550" y="626269"/>
                    <a:pt x="269081" y="626269"/>
                  </a:cubicBezTo>
                  <a:cubicBezTo>
                    <a:pt x="342900" y="626269"/>
                    <a:pt x="409575" y="597694"/>
                    <a:pt x="457200" y="547688"/>
                  </a:cubicBezTo>
                  <a:lnTo>
                    <a:pt x="466725" y="566738"/>
                  </a:lnTo>
                  <a:cubicBezTo>
                    <a:pt x="583406" y="557213"/>
                    <a:pt x="933450" y="547688"/>
                    <a:pt x="933450" y="547688"/>
                  </a:cubicBezTo>
                  <a:cubicBezTo>
                    <a:pt x="933450" y="531019"/>
                    <a:pt x="702469" y="545306"/>
                    <a:pt x="511969" y="469106"/>
                  </a:cubicBezTo>
                  <a:close/>
                  <a:moveTo>
                    <a:pt x="33338" y="357188"/>
                  </a:moveTo>
                  <a:cubicBezTo>
                    <a:pt x="33338" y="226219"/>
                    <a:pt x="138113" y="121444"/>
                    <a:pt x="269081" y="121444"/>
                  </a:cubicBezTo>
                  <a:cubicBezTo>
                    <a:pt x="304800" y="121444"/>
                    <a:pt x="338138" y="128588"/>
                    <a:pt x="366713" y="142875"/>
                  </a:cubicBezTo>
                  <a:cubicBezTo>
                    <a:pt x="238125" y="257175"/>
                    <a:pt x="140494" y="388144"/>
                    <a:pt x="80963" y="502444"/>
                  </a:cubicBezTo>
                  <a:cubicBezTo>
                    <a:pt x="50006" y="459581"/>
                    <a:pt x="33338" y="409575"/>
                    <a:pt x="33338" y="357188"/>
                  </a:cubicBezTo>
                  <a:close/>
                  <a:moveTo>
                    <a:pt x="269081" y="592931"/>
                  </a:moveTo>
                  <a:cubicBezTo>
                    <a:pt x="214313" y="592931"/>
                    <a:pt x="161925" y="573881"/>
                    <a:pt x="123825" y="542925"/>
                  </a:cubicBezTo>
                  <a:cubicBezTo>
                    <a:pt x="171450" y="438150"/>
                    <a:pt x="266700" y="295275"/>
                    <a:pt x="395288" y="157163"/>
                  </a:cubicBezTo>
                  <a:cubicBezTo>
                    <a:pt x="461963" y="200025"/>
                    <a:pt x="504825" y="273844"/>
                    <a:pt x="504825" y="357188"/>
                  </a:cubicBezTo>
                  <a:cubicBezTo>
                    <a:pt x="504825" y="392906"/>
                    <a:pt x="497681" y="426244"/>
                    <a:pt x="483394" y="457200"/>
                  </a:cubicBezTo>
                  <a:cubicBezTo>
                    <a:pt x="442913" y="438150"/>
                    <a:pt x="402431" y="414337"/>
                    <a:pt x="371475" y="383381"/>
                  </a:cubicBezTo>
                  <a:lnTo>
                    <a:pt x="442913" y="516731"/>
                  </a:lnTo>
                  <a:cubicBezTo>
                    <a:pt x="397669" y="564356"/>
                    <a:pt x="338138" y="592931"/>
                    <a:pt x="269081" y="592931"/>
                  </a:cubicBez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 name="Freeform: Shape 16">
              <a:extLst>
                <a:ext uri="{FF2B5EF4-FFF2-40B4-BE49-F238E27FC236}">
                  <a16:creationId xmlns:a16="http://schemas.microsoft.com/office/drawing/2014/main" id="{A60A887F-5950-2E2D-0F05-8FC90C8E65FB}"/>
                </a:ext>
              </a:extLst>
            </p:cNvPr>
            <p:cNvSpPr/>
            <p:nvPr/>
          </p:nvSpPr>
          <p:spPr>
            <a:xfrm>
              <a:off x="3783806" y="-1018435"/>
              <a:ext cx="500063" cy="261938"/>
            </a:xfrm>
            <a:custGeom>
              <a:avLst/>
              <a:gdLst>
                <a:gd name="connsiteX0" fmla="*/ 390525 w 500062"/>
                <a:gd name="connsiteY0" fmla="*/ 166688 h 261937"/>
                <a:gd name="connsiteX1" fmla="*/ 433387 w 500062"/>
                <a:gd name="connsiteY1" fmla="*/ 109537 h 261937"/>
                <a:gd name="connsiteX2" fmla="*/ 280988 w 500062"/>
                <a:gd name="connsiteY2" fmla="*/ 109537 h 261937"/>
                <a:gd name="connsiteX3" fmla="*/ 319088 w 500062"/>
                <a:gd name="connsiteY3" fmla="*/ 59531 h 261937"/>
                <a:gd name="connsiteX4" fmla="*/ 471488 w 500062"/>
                <a:gd name="connsiteY4" fmla="*/ 59531 h 261937"/>
                <a:gd name="connsiteX5" fmla="*/ 514350 w 500062"/>
                <a:gd name="connsiteY5" fmla="*/ 0 h 261937"/>
                <a:gd name="connsiteX6" fmla="*/ 209550 w 500062"/>
                <a:gd name="connsiteY6" fmla="*/ 0 h 261937"/>
                <a:gd name="connsiteX7" fmla="*/ 0 w 500062"/>
                <a:gd name="connsiteY7" fmla="*/ 278606 h 261937"/>
                <a:gd name="connsiteX8" fmla="*/ 304800 w 500062"/>
                <a:gd name="connsiteY8" fmla="*/ 278606 h 261937"/>
                <a:gd name="connsiteX9" fmla="*/ 350044 w 500062"/>
                <a:gd name="connsiteY9" fmla="*/ 221456 h 261937"/>
                <a:gd name="connsiteX10" fmla="*/ 197644 w 500062"/>
                <a:gd name="connsiteY10" fmla="*/ 221456 h 261937"/>
                <a:gd name="connsiteX11" fmla="*/ 238125 w 500062"/>
                <a:gd name="connsiteY11" fmla="*/ 166688 h 261937"/>
                <a:gd name="connsiteX12" fmla="*/ 390525 w 500062"/>
                <a:gd name="connsiteY12" fmla="*/ 166688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0062" h="261937">
                  <a:moveTo>
                    <a:pt x="390525" y="166688"/>
                  </a:moveTo>
                  <a:lnTo>
                    <a:pt x="433387" y="109537"/>
                  </a:lnTo>
                  <a:lnTo>
                    <a:pt x="280988" y="109537"/>
                  </a:lnTo>
                  <a:lnTo>
                    <a:pt x="319088" y="59531"/>
                  </a:lnTo>
                  <a:lnTo>
                    <a:pt x="471488" y="59531"/>
                  </a:lnTo>
                  <a:lnTo>
                    <a:pt x="514350" y="0"/>
                  </a:lnTo>
                  <a:lnTo>
                    <a:pt x="209550" y="0"/>
                  </a:lnTo>
                  <a:lnTo>
                    <a:pt x="0" y="278606"/>
                  </a:lnTo>
                  <a:lnTo>
                    <a:pt x="304800" y="278606"/>
                  </a:lnTo>
                  <a:lnTo>
                    <a:pt x="350044" y="221456"/>
                  </a:lnTo>
                  <a:lnTo>
                    <a:pt x="197644" y="221456"/>
                  </a:lnTo>
                  <a:lnTo>
                    <a:pt x="238125" y="166688"/>
                  </a:lnTo>
                  <a:lnTo>
                    <a:pt x="390525" y="166688"/>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Freeform: Shape 17">
              <a:extLst>
                <a:ext uri="{FF2B5EF4-FFF2-40B4-BE49-F238E27FC236}">
                  <a16:creationId xmlns:a16="http://schemas.microsoft.com/office/drawing/2014/main" id="{16A2BEA4-9928-3D9C-F9D1-2C63ED8F79E0}"/>
                </a:ext>
              </a:extLst>
            </p:cNvPr>
            <p:cNvSpPr/>
            <p:nvPr/>
          </p:nvSpPr>
          <p:spPr>
            <a:xfrm>
              <a:off x="4176713" y="-1018435"/>
              <a:ext cx="357188" cy="261938"/>
            </a:xfrm>
            <a:custGeom>
              <a:avLst/>
              <a:gdLst>
                <a:gd name="connsiteX0" fmla="*/ 209550 w 357187"/>
                <a:gd name="connsiteY0" fmla="*/ 0 h 261937"/>
                <a:gd name="connsiteX1" fmla="*/ 0 w 357187"/>
                <a:gd name="connsiteY1" fmla="*/ 278606 h 261937"/>
                <a:gd name="connsiteX2" fmla="*/ 150019 w 357187"/>
                <a:gd name="connsiteY2" fmla="*/ 278606 h 261937"/>
                <a:gd name="connsiteX3" fmla="*/ 359569 w 357187"/>
                <a:gd name="connsiteY3" fmla="*/ 0 h 261937"/>
                <a:gd name="connsiteX4" fmla="*/ 209550 w 357187"/>
                <a:gd name="connsiteY4" fmla="*/ 0 h 261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187" h="261937">
                  <a:moveTo>
                    <a:pt x="209550" y="0"/>
                  </a:moveTo>
                  <a:lnTo>
                    <a:pt x="0" y="278606"/>
                  </a:lnTo>
                  <a:lnTo>
                    <a:pt x="150019" y="278606"/>
                  </a:lnTo>
                  <a:lnTo>
                    <a:pt x="359569" y="0"/>
                  </a:lnTo>
                  <a:lnTo>
                    <a:pt x="209550"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 name="Freeform: Shape 18">
              <a:extLst>
                <a:ext uri="{FF2B5EF4-FFF2-40B4-BE49-F238E27FC236}">
                  <a16:creationId xmlns:a16="http://schemas.microsoft.com/office/drawing/2014/main" id="{30C3B8BD-C087-716E-711A-DC901C4B6BBE}"/>
                </a:ext>
              </a:extLst>
            </p:cNvPr>
            <p:cNvSpPr/>
            <p:nvPr/>
          </p:nvSpPr>
          <p:spPr>
            <a:xfrm>
              <a:off x="4424363" y="-1018435"/>
              <a:ext cx="547688" cy="261938"/>
            </a:xfrm>
            <a:custGeom>
              <a:avLst/>
              <a:gdLst>
                <a:gd name="connsiteX0" fmla="*/ 466725 w 547687"/>
                <a:gd name="connsiteY0" fmla="*/ 0 h 261937"/>
                <a:gd name="connsiteX1" fmla="*/ 361950 w 547687"/>
                <a:gd name="connsiteY1" fmla="*/ 142875 h 261937"/>
                <a:gd name="connsiteX2" fmla="*/ 328612 w 547687"/>
                <a:gd name="connsiteY2" fmla="*/ 0 h 261937"/>
                <a:gd name="connsiteX3" fmla="*/ 209550 w 547687"/>
                <a:gd name="connsiteY3" fmla="*/ 0 h 261937"/>
                <a:gd name="connsiteX4" fmla="*/ 0 w 547687"/>
                <a:gd name="connsiteY4" fmla="*/ 278606 h 261937"/>
                <a:gd name="connsiteX5" fmla="*/ 100012 w 547687"/>
                <a:gd name="connsiteY5" fmla="*/ 278606 h 261937"/>
                <a:gd name="connsiteX6" fmla="*/ 204787 w 547687"/>
                <a:gd name="connsiteY6" fmla="*/ 140494 h 261937"/>
                <a:gd name="connsiteX7" fmla="*/ 238125 w 547687"/>
                <a:gd name="connsiteY7" fmla="*/ 278606 h 261937"/>
                <a:gd name="connsiteX8" fmla="*/ 357188 w 547687"/>
                <a:gd name="connsiteY8" fmla="*/ 278606 h 261937"/>
                <a:gd name="connsiteX9" fmla="*/ 566737 w 547687"/>
                <a:gd name="connsiteY9" fmla="*/ 0 h 261937"/>
                <a:gd name="connsiteX10" fmla="*/ 466725 w 547687"/>
                <a:gd name="connsiteY10"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687" h="261937">
                  <a:moveTo>
                    <a:pt x="466725" y="0"/>
                  </a:moveTo>
                  <a:lnTo>
                    <a:pt x="361950" y="142875"/>
                  </a:lnTo>
                  <a:lnTo>
                    <a:pt x="328612" y="0"/>
                  </a:lnTo>
                  <a:lnTo>
                    <a:pt x="209550" y="0"/>
                  </a:lnTo>
                  <a:lnTo>
                    <a:pt x="0" y="278606"/>
                  </a:lnTo>
                  <a:lnTo>
                    <a:pt x="100012" y="278606"/>
                  </a:lnTo>
                  <a:lnTo>
                    <a:pt x="204787" y="140494"/>
                  </a:lnTo>
                  <a:lnTo>
                    <a:pt x="238125" y="278606"/>
                  </a:lnTo>
                  <a:lnTo>
                    <a:pt x="357188" y="278606"/>
                  </a:lnTo>
                  <a:lnTo>
                    <a:pt x="566737" y="0"/>
                  </a:lnTo>
                  <a:lnTo>
                    <a:pt x="466725"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 name="Freeform: Shape 19">
              <a:extLst>
                <a:ext uri="{FF2B5EF4-FFF2-40B4-BE49-F238E27FC236}">
                  <a16:creationId xmlns:a16="http://schemas.microsoft.com/office/drawing/2014/main" id="{6084518C-EAD4-577B-974C-7D2403E6A1E8}"/>
                </a:ext>
              </a:extLst>
            </p:cNvPr>
            <p:cNvSpPr/>
            <p:nvPr/>
          </p:nvSpPr>
          <p:spPr>
            <a:xfrm>
              <a:off x="4907756" y="-1018435"/>
              <a:ext cx="500063" cy="261938"/>
            </a:xfrm>
            <a:custGeom>
              <a:avLst/>
              <a:gdLst>
                <a:gd name="connsiteX0" fmla="*/ 481012 w 500062"/>
                <a:gd name="connsiteY0" fmla="*/ 0 h 261937"/>
                <a:gd name="connsiteX1" fmla="*/ 235744 w 500062"/>
                <a:gd name="connsiteY1" fmla="*/ 0 h 261937"/>
                <a:gd name="connsiteX2" fmla="*/ 133350 w 500062"/>
                <a:gd name="connsiteY2" fmla="*/ 50006 h 261937"/>
                <a:gd name="connsiteX3" fmla="*/ 7144 w 500062"/>
                <a:gd name="connsiteY3" fmla="*/ 216694 h 261937"/>
                <a:gd name="connsiteX4" fmla="*/ 0 w 500062"/>
                <a:gd name="connsiteY4" fmla="*/ 238125 h 261937"/>
                <a:gd name="connsiteX5" fmla="*/ 38100 w 500062"/>
                <a:gd name="connsiteY5" fmla="*/ 276225 h 261937"/>
                <a:gd name="connsiteX6" fmla="*/ 283369 w 500062"/>
                <a:gd name="connsiteY6" fmla="*/ 276225 h 261937"/>
                <a:gd name="connsiteX7" fmla="*/ 385762 w 500062"/>
                <a:gd name="connsiteY7" fmla="*/ 226219 h 261937"/>
                <a:gd name="connsiteX8" fmla="*/ 416719 w 500062"/>
                <a:gd name="connsiteY8" fmla="*/ 185738 h 261937"/>
                <a:gd name="connsiteX9" fmla="*/ 452438 w 500062"/>
                <a:gd name="connsiteY9" fmla="*/ 185738 h 261937"/>
                <a:gd name="connsiteX10" fmla="*/ 497681 w 500062"/>
                <a:gd name="connsiteY10" fmla="*/ 126206 h 261937"/>
                <a:gd name="connsiteX11" fmla="*/ 309563 w 500062"/>
                <a:gd name="connsiteY11" fmla="*/ 126206 h 261937"/>
                <a:gd name="connsiteX12" fmla="*/ 250031 w 500062"/>
                <a:gd name="connsiteY12" fmla="*/ 204787 h 261937"/>
                <a:gd name="connsiteX13" fmla="*/ 223838 w 500062"/>
                <a:gd name="connsiteY13" fmla="*/ 219075 h 261937"/>
                <a:gd name="connsiteX14" fmla="*/ 180975 w 500062"/>
                <a:gd name="connsiteY14" fmla="*/ 219075 h 261937"/>
                <a:gd name="connsiteX15" fmla="*/ 171450 w 500062"/>
                <a:gd name="connsiteY15" fmla="*/ 209550 h 261937"/>
                <a:gd name="connsiteX16" fmla="*/ 173831 w 500062"/>
                <a:gd name="connsiteY16" fmla="*/ 204787 h 261937"/>
                <a:gd name="connsiteX17" fmla="*/ 273844 w 500062"/>
                <a:gd name="connsiteY17" fmla="*/ 71438 h 261937"/>
                <a:gd name="connsiteX18" fmla="*/ 300038 w 500062"/>
                <a:gd name="connsiteY18" fmla="*/ 57150 h 261937"/>
                <a:gd name="connsiteX19" fmla="*/ 342900 w 500062"/>
                <a:gd name="connsiteY19" fmla="*/ 57150 h 261937"/>
                <a:gd name="connsiteX20" fmla="*/ 352425 w 500062"/>
                <a:gd name="connsiteY20" fmla="*/ 66675 h 261937"/>
                <a:gd name="connsiteX21" fmla="*/ 350044 w 500062"/>
                <a:gd name="connsiteY21" fmla="*/ 71438 h 261937"/>
                <a:gd name="connsiteX22" fmla="*/ 333375 w 500062"/>
                <a:gd name="connsiteY22" fmla="*/ 92869 h 261937"/>
                <a:gd name="connsiteX23" fmla="*/ 485775 w 500062"/>
                <a:gd name="connsiteY23" fmla="*/ 92869 h 261937"/>
                <a:gd name="connsiteX24" fmla="*/ 511969 w 500062"/>
                <a:gd name="connsiteY24" fmla="*/ 57150 h 261937"/>
                <a:gd name="connsiteX25" fmla="*/ 519113 w 500062"/>
                <a:gd name="connsiteY25" fmla="*/ 35719 h 261937"/>
                <a:gd name="connsiteX26" fmla="*/ 481012 w 500062"/>
                <a:gd name="connsiteY26" fmla="*/ 0 h 261937"/>
                <a:gd name="connsiteX27" fmla="*/ 481012 w 500062"/>
                <a:gd name="connsiteY27" fmla="*/ 0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0062" h="261937">
                  <a:moveTo>
                    <a:pt x="481012" y="0"/>
                  </a:moveTo>
                  <a:lnTo>
                    <a:pt x="235744" y="0"/>
                  </a:lnTo>
                  <a:cubicBezTo>
                    <a:pt x="192881" y="0"/>
                    <a:pt x="157163" y="19050"/>
                    <a:pt x="133350" y="50006"/>
                  </a:cubicBezTo>
                  <a:lnTo>
                    <a:pt x="7144" y="216694"/>
                  </a:lnTo>
                  <a:cubicBezTo>
                    <a:pt x="2381" y="223838"/>
                    <a:pt x="0" y="230981"/>
                    <a:pt x="0" y="238125"/>
                  </a:cubicBezTo>
                  <a:cubicBezTo>
                    <a:pt x="0" y="259556"/>
                    <a:pt x="16669" y="276225"/>
                    <a:pt x="38100" y="276225"/>
                  </a:cubicBezTo>
                  <a:lnTo>
                    <a:pt x="283369" y="276225"/>
                  </a:lnTo>
                  <a:cubicBezTo>
                    <a:pt x="326231" y="276225"/>
                    <a:pt x="361950" y="257175"/>
                    <a:pt x="385762" y="226219"/>
                  </a:cubicBezTo>
                  <a:lnTo>
                    <a:pt x="416719" y="185738"/>
                  </a:lnTo>
                  <a:lnTo>
                    <a:pt x="452438" y="185738"/>
                  </a:lnTo>
                  <a:lnTo>
                    <a:pt x="497681" y="126206"/>
                  </a:lnTo>
                  <a:lnTo>
                    <a:pt x="309563" y="126206"/>
                  </a:lnTo>
                  <a:lnTo>
                    <a:pt x="250031" y="204787"/>
                  </a:lnTo>
                  <a:cubicBezTo>
                    <a:pt x="242887" y="211931"/>
                    <a:pt x="233363" y="219075"/>
                    <a:pt x="223838" y="219075"/>
                  </a:cubicBezTo>
                  <a:lnTo>
                    <a:pt x="180975" y="219075"/>
                  </a:lnTo>
                  <a:cubicBezTo>
                    <a:pt x="176213" y="219075"/>
                    <a:pt x="171450" y="214313"/>
                    <a:pt x="171450" y="209550"/>
                  </a:cubicBezTo>
                  <a:cubicBezTo>
                    <a:pt x="171450" y="207169"/>
                    <a:pt x="171450" y="204787"/>
                    <a:pt x="173831" y="204787"/>
                  </a:cubicBezTo>
                  <a:lnTo>
                    <a:pt x="273844" y="71438"/>
                  </a:lnTo>
                  <a:cubicBezTo>
                    <a:pt x="280988" y="64294"/>
                    <a:pt x="290512" y="57150"/>
                    <a:pt x="300038" y="57150"/>
                  </a:cubicBezTo>
                  <a:lnTo>
                    <a:pt x="342900" y="57150"/>
                  </a:lnTo>
                  <a:cubicBezTo>
                    <a:pt x="347663" y="57150"/>
                    <a:pt x="352425" y="61912"/>
                    <a:pt x="352425" y="66675"/>
                  </a:cubicBezTo>
                  <a:cubicBezTo>
                    <a:pt x="352425" y="69056"/>
                    <a:pt x="352425" y="71438"/>
                    <a:pt x="350044" y="71438"/>
                  </a:cubicBezTo>
                  <a:lnTo>
                    <a:pt x="333375" y="92869"/>
                  </a:lnTo>
                  <a:lnTo>
                    <a:pt x="485775" y="92869"/>
                  </a:lnTo>
                  <a:lnTo>
                    <a:pt x="511969" y="57150"/>
                  </a:lnTo>
                  <a:cubicBezTo>
                    <a:pt x="516731" y="50006"/>
                    <a:pt x="519113" y="42863"/>
                    <a:pt x="519113" y="35719"/>
                  </a:cubicBezTo>
                  <a:cubicBezTo>
                    <a:pt x="519113" y="16669"/>
                    <a:pt x="502444" y="0"/>
                    <a:pt x="481012" y="0"/>
                  </a:cubicBezTo>
                  <a:lnTo>
                    <a:pt x="481012" y="0"/>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Freeform: Shape 20">
              <a:extLst>
                <a:ext uri="{FF2B5EF4-FFF2-40B4-BE49-F238E27FC236}">
                  <a16:creationId xmlns:a16="http://schemas.microsoft.com/office/drawing/2014/main" id="{BD6855ED-D16A-7DF0-DB89-7D522D68337D}"/>
                </a:ext>
              </a:extLst>
            </p:cNvPr>
            <p:cNvSpPr/>
            <p:nvPr/>
          </p:nvSpPr>
          <p:spPr>
            <a:xfrm>
              <a:off x="3352800" y="-1018435"/>
              <a:ext cx="500063" cy="261938"/>
            </a:xfrm>
            <a:custGeom>
              <a:avLst/>
              <a:gdLst>
                <a:gd name="connsiteX0" fmla="*/ 516731 w 500062"/>
                <a:gd name="connsiteY0" fmla="*/ 38100 h 261937"/>
                <a:gd name="connsiteX1" fmla="*/ 478631 w 500062"/>
                <a:gd name="connsiteY1" fmla="*/ 0 h 261937"/>
                <a:gd name="connsiteX2" fmla="*/ 235744 w 500062"/>
                <a:gd name="connsiteY2" fmla="*/ 0 h 261937"/>
                <a:gd name="connsiteX3" fmla="*/ 133350 w 500062"/>
                <a:gd name="connsiteY3" fmla="*/ 52387 h 261937"/>
                <a:gd name="connsiteX4" fmla="*/ 7144 w 500062"/>
                <a:gd name="connsiteY4" fmla="*/ 219075 h 261937"/>
                <a:gd name="connsiteX5" fmla="*/ 0 w 500062"/>
                <a:gd name="connsiteY5" fmla="*/ 240506 h 261937"/>
                <a:gd name="connsiteX6" fmla="*/ 38100 w 500062"/>
                <a:gd name="connsiteY6" fmla="*/ 278606 h 261937"/>
                <a:gd name="connsiteX7" fmla="*/ 283369 w 500062"/>
                <a:gd name="connsiteY7" fmla="*/ 278606 h 261937"/>
                <a:gd name="connsiteX8" fmla="*/ 385762 w 500062"/>
                <a:gd name="connsiteY8" fmla="*/ 228600 h 261937"/>
                <a:gd name="connsiteX9" fmla="*/ 511969 w 500062"/>
                <a:gd name="connsiteY9" fmla="*/ 61912 h 261937"/>
                <a:gd name="connsiteX10" fmla="*/ 516731 w 500062"/>
                <a:gd name="connsiteY10" fmla="*/ 38100 h 261937"/>
                <a:gd name="connsiteX11" fmla="*/ 516731 w 500062"/>
                <a:gd name="connsiteY11" fmla="*/ 38100 h 261937"/>
                <a:gd name="connsiteX12" fmla="*/ 347662 w 500062"/>
                <a:gd name="connsiteY12" fmla="*/ 73819 h 261937"/>
                <a:gd name="connsiteX13" fmla="*/ 247650 w 500062"/>
                <a:gd name="connsiteY13" fmla="*/ 207169 h 261937"/>
                <a:gd name="connsiteX14" fmla="*/ 221456 w 500062"/>
                <a:gd name="connsiteY14" fmla="*/ 221456 h 261937"/>
                <a:gd name="connsiteX15" fmla="*/ 178594 w 500062"/>
                <a:gd name="connsiteY15" fmla="*/ 221456 h 261937"/>
                <a:gd name="connsiteX16" fmla="*/ 169069 w 500062"/>
                <a:gd name="connsiteY16" fmla="*/ 211931 h 261937"/>
                <a:gd name="connsiteX17" fmla="*/ 171450 w 500062"/>
                <a:gd name="connsiteY17" fmla="*/ 207169 h 261937"/>
                <a:gd name="connsiteX18" fmla="*/ 271463 w 500062"/>
                <a:gd name="connsiteY18" fmla="*/ 73819 h 261937"/>
                <a:gd name="connsiteX19" fmla="*/ 297656 w 500062"/>
                <a:gd name="connsiteY19" fmla="*/ 59531 h 261937"/>
                <a:gd name="connsiteX20" fmla="*/ 340519 w 500062"/>
                <a:gd name="connsiteY20" fmla="*/ 59531 h 261937"/>
                <a:gd name="connsiteX21" fmla="*/ 350044 w 500062"/>
                <a:gd name="connsiteY21" fmla="*/ 69056 h 261937"/>
                <a:gd name="connsiteX22" fmla="*/ 347662 w 500062"/>
                <a:gd name="connsiteY22" fmla="*/ 73819 h 261937"/>
                <a:gd name="connsiteX23" fmla="*/ 347662 w 500062"/>
                <a:gd name="connsiteY23" fmla="*/ 73819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0062" h="261937">
                  <a:moveTo>
                    <a:pt x="516731" y="38100"/>
                  </a:moveTo>
                  <a:cubicBezTo>
                    <a:pt x="516731" y="16669"/>
                    <a:pt x="500063" y="0"/>
                    <a:pt x="478631" y="0"/>
                  </a:cubicBezTo>
                  <a:lnTo>
                    <a:pt x="235744" y="0"/>
                  </a:lnTo>
                  <a:cubicBezTo>
                    <a:pt x="192881" y="0"/>
                    <a:pt x="157162" y="21431"/>
                    <a:pt x="133350" y="52387"/>
                  </a:cubicBezTo>
                  <a:lnTo>
                    <a:pt x="7144" y="219075"/>
                  </a:lnTo>
                  <a:cubicBezTo>
                    <a:pt x="2381" y="226219"/>
                    <a:pt x="0" y="233363"/>
                    <a:pt x="0" y="240506"/>
                  </a:cubicBezTo>
                  <a:cubicBezTo>
                    <a:pt x="0" y="261937"/>
                    <a:pt x="16669" y="278606"/>
                    <a:pt x="38100" y="278606"/>
                  </a:cubicBezTo>
                  <a:lnTo>
                    <a:pt x="283369" y="278606"/>
                  </a:lnTo>
                  <a:cubicBezTo>
                    <a:pt x="326231" y="278606"/>
                    <a:pt x="361950" y="259556"/>
                    <a:pt x="385762" y="228600"/>
                  </a:cubicBezTo>
                  <a:lnTo>
                    <a:pt x="511969" y="61912"/>
                  </a:lnTo>
                  <a:cubicBezTo>
                    <a:pt x="514350" y="54769"/>
                    <a:pt x="516731" y="47625"/>
                    <a:pt x="516731" y="38100"/>
                  </a:cubicBezTo>
                  <a:lnTo>
                    <a:pt x="516731" y="38100"/>
                  </a:lnTo>
                  <a:close/>
                  <a:moveTo>
                    <a:pt x="347662" y="73819"/>
                  </a:moveTo>
                  <a:lnTo>
                    <a:pt x="247650" y="207169"/>
                  </a:lnTo>
                  <a:cubicBezTo>
                    <a:pt x="240506" y="214313"/>
                    <a:pt x="230981" y="221456"/>
                    <a:pt x="221456" y="221456"/>
                  </a:cubicBezTo>
                  <a:lnTo>
                    <a:pt x="178594" y="221456"/>
                  </a:lnTo>
                  <a:cubicBezTo>
                    <a:pt x="173831" y="221456"/>
                    <a:pt x="169069" y="216694"/>
                    <a:pt x="169069" y="211931"/>
                  </a:cubicBezTo>
                  <a:cubicBezTo>
                    <a:pt x="169069" y="209550"/>
                    <a:pt x="169069" y="207169"/>
                    <a:pt x="171450" y="207169"/>
                  </a:cubicBezTo>
                  <a:lnTo>
                    <a:pt x="271463" y="73819"/>
                  </a:lnTo>
                  <a:cubicBezTo>
                    <a:pt x="278606" y="66675"/>
                    <a:pt x="288131" y="59531"/>
                    <a:pt x="297656" y="59531"/>
                  </a:cubicBezTo>
                  <a:lnTo>
                    <a:pt x="340519" y="59531"/>
                  </a:lnTo>
                  <a:cubicBezTo>
                    <a:pt x="345281" y="59531"/>
                    <a:pt x="350044" y="64294"/>
                    <a:pt x="350044" y="69056"/>
                  </a:cubicBezTo>
                  <a:cubicBezTo>
                    <a:pt x="350044" y="71438"/>
                    <a:pt x="347662" y="73819"/>
                    <a:pt x="347662" y="73819"/>
                  </a:cubicBezTo>
                  <a:lnTo>
                    <a:pt x="347662" y="73819"/>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Freeform: Shape 21">
              <a:extLst>
                <a:ext uri="{FF2B5EF4-FFF2-40B4-BE49-F238E27FC236}">
                  <a16:creationId xmlns:a16="http://schemas.microsoft.com/office/drawing/2014/main" id="{948AE5B2-A493-B25D-040D-D9DEBB63125A}"/>
                </a:ext>
              </a:extLst>
            </p:cNvPr>
            <p:cNvSpPr/>
            <p:nvPr/>
          </p:nvSpPr>
          <p:spPr>
            <a:xfrm>
              <a:off x="2847975" y="-1016054"/>
              <a:ext cx="547688" cy="261938"/>
            </a:xfrm>
            <a:custGeom>
              <a:avLst/>
              <a:gdLst>
                <a:gd name="connsiteX0" fmla="*/ 447675 w 547687"/>
                <a:gd name="connsiteY0" fmla="*/ 145256 h 261937"/>
                <a:gd name="connsiteX1" fmla="*/ 521494 w 547687"/>
                <a:gd name="connsiteY1" fmla="*/ 97631 h 261937"/>
                <a:gd name="connsiteX2" fmla="*/ 550069 w 547687"/>
                <a:gd name="connsiteY2" fmla="*/ 59531 h 261937"/>
                <a:gd name="connsiteX3" fmla="*/ 557212 w 547687"/>
                <a:gd name="connsiteY3" fmla="*/ 38100 h 261937"/>
                <a:gd name="connsiteX4" fmla="*/ 519112 w 547687"/>
                <a:gd name="connsiteY4" fmla="*/ 0 h 261937"/>
                <a:gd name="connsiteX5" fmla="*/ 361950 w 547687"/>
                <a:gd name="connsiteY5" fmla="*/ 0 h 261937"/>
                <a:gd name="connsiteX6" fmla="*/ 361950 w 547687"/>
                <a:gd name="connsiteY6" fmla="*/ 0 h 261937"/>
                <a:gd name="connsiteX7" fmla="*/ 209550 w 547687"/>
                <a:gd name="connsiteY7" fmla="*/ 0 h 261937"/>
                <a:gd name="connsiteX8" fmla="*/ 0 w 547687"/>
                <a:gd name="connsiteY8" fmla="*/ 278606 h 261937"/>
                <a:gd name="connsiteX9" fmla="*/ 150019 w 547687"/>
                <a:gd name="connsiteY9" fmla="*/ 278606 h 261937"/>
                <a:gd name="connsiteX10" fmla="*/ 319087 w 547687"/>
                <a:gd name="connsiteY10" fmla="*/ 278606 h 261937"/>
                <a:gd name="connsiteX11" fmla="*/ 421481 w 547687"/>
                <a:gd name="connsiteY11" fmla="*/ 228600 h 261937"/>
                <a:gd name="connsiteX12" fmla="*/ 450056 w 547687"/>
                <a:gd name="connsiteY12" fmla="*/ 190500 h 261937"/>
                <a:gd name="connsiteX13" fmla="*/ 454819 w 547687"/>
                <a:gd name="connsiteY13" fmla="*/ 171450 h 261937"/>
                <a:gd name="connsiteX14" fmla="*/ 447675 w 547687"/>
                <a:gd name="connsiteY14" fmla="*/ 145256 h 261937"/>
                <a:gd name="connsiteX15" fmla="*/ 447675 w 547687"/>
                <a:gd name="connsiteY15" fmla="*/ 145256 h 261937"/>
                <a:gd name="connsiteX16" fmla="*/ 307181 w 547687"/>
                <a:gd name="connsiteY16" fmla="*/ 180975 h 261937"/>
                <a:gd name="connsiteX17" fmla="*/ 288131 w 547687"/>
                <a:gd name="connsiteY17" fmla="*/ 204788 h 261937"/>
                <a:gd name="connsiteX18" fmla="*/ 261938 w 547687"/>
                <a:gd name="connsiteY18" fmla="*/ 219075 h 261937"/>
                <a:gd name="connsiteX19" fmla="*/ 200025 w 547687"/>
                <a:gd name="connsiteY19" fmla="*/ 219075 h 261937"/>
                <a:gd name="connsiteX20" fmla="*/ 240506 w 547687"/>
                <a:gd name="connsiteY20" fmla="*/ 164306 h 261937"/>
                <a:gd name="connsiteX21" fmla="*/ 300037 w 547687"/>
                <a:gd name="connsiteY21" fmla="*/ 164306 h 261937"/>
                <a:gd name="connsiteX22" fmla="*/ 309563 w 547687"/>
                <a:gd name="connsiteY22" fmla="*/ 173831 h 261937"/>
                <a:gd name="connsiteX23" fmla="*/ 307181 w 547687"/>
                <a:gd name="connsiteY23" fmla="*/ 180975 h 261937"/>
                <a:gd name="connsiteX24" fmla="*/ 307181 w 547687"/>
                <a:gd name="connsiteY24" fmla="*/ 180975 h 261937"/>
                <a:gd name="connsiteX25" fmla="*/ 388144 w 547687"/>
                <a:gd name="connsiteY25" fmla="*/ 71437 h 261937"/>
                <a:gd name="connsiteX26" fmla="*/ 371475 w 547687"/>
                <a:gd name="connsiteY26" fmla="*/ 92869 h 261937"/>
                <a:gd name="connsiteX27" fmla="*/ 345281 w 547687"/>
                <a:gd name="connsiteY27" fmla="*/ 107156 h 261937"/>
                <a:gd name="connsiteX28" fmla="*/ 283369 w 547687"/>
                <a:gd name="connsiteY28" fmla="*/ 107156 h 261937"/>
                <a:gd name="connsiteX29" fmla="*/ 321469 w 547687"/>
                <a:gd name="connsiteY29" fmla="*/ 57150 h 261937"/>
                <a:gd name="connsiteX30" fmla="*/ 381000 w 547687"/>
                <a:gd name="connsiteY30" fmla="*/ 57150 h 261937"/>
                <a:gd name="connsiteX31" fmla="*/ 390525 w 547687"/>
                <a:gd name="connsiteY31" fmla="*/ 66675 h 261937"/>
                <a:gd name="connsiteX32" fmla="*/ 388144 w 547687"/>
                <a:gd name="connsiteY32" fmla="*/ 71437 h 261937"/>
                <a:gd name="connsiteX33" fmla="*/ 388144 w 547687"/>
                <a:gd name="connsiteY33" fmla="*/ 71437 h 261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47687" h="261937">
                  <a:moveTo>
                    <a:pt x="447675" y="145256"/>
                  </a:moveTo>
                  <a:cubicBezTo>
                    <a:pt x="478631" y="138113"/>
                    <a:pt x="502444" y="121444"/>
                    <a:pt x="521494" y="97631"/>
                  </a:cubicBezTo>
                  <a:lnTo>
                    <a:pt x="550069" y="59531"/>
                  </a:lnTo>
                  <a:cubicBezTo>
                    <a:pt x="554831" y="52388"/>
                    <a:pt x="557212" y="45244"/>
                    <a:pt x="557212" y="38100"/>
                  </a:cubicBezTo>
                  <a:cubicBezTo>
                    <a:pt x="557212" y="16669"/>
                    <a:pt x="540544" y="0"/>
                    <a:pt x="519112" y="0"/>
                  </a:cubicBezTo>
                  <a:lnTo>
                    <a:pt x="361950" y="0"/>
                  </a:lnTo>
                  <a:lnTo>
                    <a:pt x="361950" y="0"/>
                  </a:lnTo>
                  <a:lnTo>
                    <a:pt x="209550" y="0"/>
                  </a:lnTo>
                  <a:lnTo>
                    <a:pt x="0" y="278606"/>
                  </a:lnTo>
                  <a:lnTo>
                    <a:pt x="150019" y="278606"/>
                  </a:lnTo>
                  <a:lnTo>
                    <a:pt x="319087" y="278606"/>
                  </a:lnTo>
                  <a:cubicBezTo>
                    <a:pt x="361950" y="278606"/>
                    <a:pt x="397669" y="259556"/>
                    <a:pt x="421481" y="228600"/>
                  </a:cubicBezTo>
                  <a:lnTo>
                    <a:pt x="450056" y="190500"/>
                  </a:lnTo>
                  <a:cubicBezTo>
                    <a:pt x="454819" y="185738"/>
                    <a:pt x="454819" y="178594"/>
                    <a:pt x="454819" y="171450"/>
                  </a:cubicBezTo>
                  <a:cubicBezTo>
                    <a:pt x="459581" y="159544"/>
                    <a:pt x="454819" y="150019"/>
                    <a:pt x="447675" y="145256"/>
                  </a:cubicBezTo>
                  <a:lnTo>
                    <a:pt x="447675" y="145256"/>
                  </a:lnTo>
                  <a:close/>
                  <a:moveTo>
                    <a:pt x="307181" y="180975"/>
                  </a:moveTo>
                  <a:lnTo>
                    <a:pt x="288131" y="204788"/>
                  </a:lnTo>
                  <a:cubicBezTo>
                    <a:pt x="280987" y="211931"/>
                    <a:pt x="271462" y="219075"/>
                    <a:pt x="261938" y="219075"/>
                  </a:cubicBezTo>
                  <a:lnTo>
                    <a:pt x="200025" y="219075"/>
                  </a:lnTo>
                  <a:lnTo>
                    <a:pt x="240506" y="164306"/>
                  </a:lnTo>
                  <a:lnTo>
                    <a:pt x="300037" y="164306"/>
                  </a:lnTo>
                  <a:cubicBezTo>
                    <a:pt x="304800" y="164306"/>
                    <a:pt x="309563" y="169069"/>
                    <a:pt x="309563" y="173831"/>
                  </a:cubicBezTo>
                  <a:cubicBezTo>
                    <a:pt x="307181" y="176213"/>
                    <a:pt x="307181" y="178594"/>
                    <a:pt x="307181" y="180975"/>
                  </a:cubicBezTo>
                  <a:lnTo>
                    <a:pt x="307181" y="180975"/>
                  </a:lnTo>
                  <a:close/>
                  <a:moveTo>
                    <a:pt x="388144" y="71437"/>
                  </a:moveTo>
                  <a:lnTo>
                    <a:pt x="371475" y="92869"/>
                  </a:lnTo>
                  <a:cubicBezTo>
                    <a:pt x="364331" y="100013"/>
                    <a:pt x="354806" y="107156"/>
                    <a:pt x="345281" y="107156"/>
                  </a:cubicBezTo>
                  <a:lnTo>
                    <a:pt x="283369" y="107156"/>
                  </a:lnTo>
                  <a:lnTo>
                    <a:pt x="321469" y="57150"/>
                  </a:lnTo>
                  <a:lnTo>
                    <a:pt x="381000" y="57150"/>
                  </a:lnTo>
                  <a:cubicBezTo>
                    <a:pt x="385763" y="57150"/>
                    <a:pt x="390525" y="61912"/>
                    <a:pt x="390525" y="66675"/>
                  </a:cubicBezTo>
                  <a:cubicBezTo>
                    <a:pt x="390525" y="69056"/>
                    <a:pt x="388144" y="71437"/>
                    <a:pt x="388144" y="71437"/>
                  </a:cubicBezTo>
                  <a:lnTo>
                    <a:pt x="388144" y="71437"/>
                  </a:lnTo>
                  <a:close/>
                </a:path>
              </a:pathLst>
            </a:custGeom>
            <a:grpFill/>
            <a:ln w="2381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85" name="Text Box 5">
            <a:extLst>
              <a:ext uri="{FF2B5EF4-FFF2-40B4-BE49-F238E27FC236}">
                <a16:creationId xmlns:a16="http://schemas.microsoft.com/office/drawing/2014/main" id="{E6029995-1057-43D9-B0E8-2B173B15C06B}"/>
              </a:ext>
            </a:extLst>
          </p:cNvPr>
          <p:cNvSpPr txBox="1">
            <a:spLocks noChangeArrowheads="1"/>
          </p:cNvSpPr>
          <p:nvPr/>
        </p:nvSpPr>
        <p:spPr bwMode="auto">
          <a:xfrm>
            <a:off x="6119280" y="1244236"/>
            <a:ext cx="2019157" cy="776767"/>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US" sz="1000" b="1" i="0" u="none" strike="noStrike" kern="1200" cap="none" spc="0" normalizeH="0" baseline="0" noProof="0">
                <a:ln>
                  <a:noFill/>
                </a:ln>
                <a:solidFill>
                  <a:srgbClr val="0067C0"/>
                </a:solidFill>
                <a:effectLst/>
                <a:uLnTx/>
                <a:uFillTx/>
                <a:latin typeface="Arial" panose="020B0604020202020204"/>
                <a:ea typeface="+mn-ea"/>
                <a:cs typeface="+mn-cs"/>
              </a:rPr>
              <a:t>Engage </a:t>
            </a: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and</a:t>
            </a:r>
            <a:r>
              <a:rPr kumimoji="0" lang="en-US" sz="1000" b="1" i="0" u="none" strike="noStrike" kern="1200" cap="none" spc="0" normalizeH="0" baseline="0" noProof="0">
                <a:ln>
                  <a:noFill/>
                </a:ln>
                <a:solidFill>
                  <a:srgbClr val="0067C0"/>
                </a:solidFill>
                <a:effectLst/>
                <a:uLnTx/>
                <a:uFillTx/>
                <a:latin typeface="Arial" panose="020B0604020202020204"/>
                <a:ea typeface="+mn-ea"/>
                <a:cs typeface="+mn-cs"/>
              </a:rPr>
              <a:t> maintain relationships </a:t>
            </a:r>
            <a:r>
              <a:rPr kumimoji="0" lang="en-US" sz="1000" b="1" i="0" u="none" strike="noStrike" kern="1200" cap="none" spc="0" normalizeH="0" baseline="0" noProof="0">
                <a:ln>
                  <a:noFill/>
                </a:ln>
                <a:solidFill>
                  <a:prstClr val="black"/>
                </a:solidFill>
                <a:effectLst/>
                <a:uLnTx/>
                <a:uFillTx/>
                <a:latin typeface="Arial" panose="020B0604020202020204"/>
                <a:ea typeface="+mn-ea"/>
                <a:cs typeface="+mn-cs"/>
              </a:rPr>
              <a:t>with suppliers and partners to contain and eliminate supplier escapes</a:t>
            </a:r>
          </a:p>
        </p:txBody>
      </p:sp>
      <p:sp>
        <p:nvSpPr>
          <p:cNvPr id="87" name="Text Box 5">
            <a:extLst>
              <a:ext uri="{FF2B5EF4-FFF2-40B4-BE49-F238E27FC236}">
                <a16:creationId xmlns:a16="http://schemas.microsoft.com/office/drawing/2014/main" id="{B099CA58-4A00-4EA7-B6BF-EB8554660E85}"/>
              </a:ext>
            </a:extLst>
          </p:cNvPr>
          <p:cNvSpPr txBox="1">
            <a:spLocks noChangeArrowheads="1"/>
          </p:cNvSpPr>
          <p:nvPr/>
        </p:nvSpPr>
        <p:spPr bwMode="auto">
          <a:xfrm>
            <a:off x="6051122" y="5749341"/>
            <a:ext cx="2004161" cy="526602"/>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Skilled in </a:t>
            </a:r>
            <a:r>
              <a:rPr lang="en-US" sz="1000" b="1">
                <a:solidFill>
                  <a:srgbClr val="0067C0"/>
                </a:solidFill>
                <a:latin typeface="Arial" panose="020B0604020202020204"/>
              </a:rPr>
              <a:t>BPSM</a:t>
            </a: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and </a:t>
            </a:r>
            <a:r>
              <a:rPr lang="en-US" sz="1000" b="1">
                <a:solidFill>
                  <a:srgbClr val="0067C0"/>
                </a:solidFill>
                <a:latin typeface="Arial" panose="020B0604020202020204"/>
              </a:rPr>
              <a:t>RCCA</a:t>
            </a: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processes</a:t>
            </a:r>
          </a:p>
        </p:txBody>
      </p:sp>
      <p:sp>
        <p:nvSpPr>
          <p:cNvPr id="88" name="Text Box 5">
            <a:extLst>
              <a:ext uri="{FF2B5EF4-FFF2-40B4-BE49-F238E27FC236}">
                <a16:creationId xmlns:a16="http://schemas.microsoft.com/office/drawing/2014/main" id="{91DC00FF-5B40-4991-83A7-3E90469A1C43}"/>
              </a:ext>
            </a:extLst>
          </p:cNvPr>
          <p:cNvSpPr txBox="1">
            <a:spLocks noChangeArrowheads="1"/>
          </p:cNvSpPr>
          <p:nvPr/>
        </p:nvSpPr>
        <p:spPr bwMode="auto">
          <a:xfrm>
            <a:off x="8207170" y="3222580"/>
            <a:ext cx="1930399"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Perform </a:t>
            </a:r>
            <a:r>
              <a:rPr lang="en-US" sz="1000" b="1">
                <a:solidFill>
                  <a:srgbClr val="0067C0"/>
                </a:solidFill>
                <a:latin typeface="Arial" panose="020B0604020202020204"/>
              </a:rPr>
              <a:t>severity</a:t>
            </a: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and </a:t>
            </a:r>
            <a:r>
              <a:rPr lang="en-US" sz="1000" b="1">
                <a:solidFill>
                  <a:srgbClr val="0067C0"/>
                </a:solidFill>
                <a:latin typeface="Arial" panose="020B0604020202020204"/>
              </a:rPr>
              <a:t>impact</a:t>
            </a:r>
            <a:r>
              <a:rPr kumimoji="0" lang="en-US"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assessments for nonconformances</a:t>
            </a:r>
          </a:p>
        </p:txBody>
      </p:sp>
      <p:grpSp>
        <p:nvGrpSpPr>
          <p:cNvPr id="175" name="Group 174">
            <a:extLst>
              <a:ext uri="{FF2B5EF4-FFF2-40B4-BE49-F238E27FC236}">
                <a16:creationId xmlns:a16="http://schemas.microsoft.com/office/drawing/2014/main" id="{F9D45D8A-E128-4B24-842F-58E53C1426D3}"/>
              </a:ext>
            </a:extLst>
          </p:cNvPr>
          <p:cNvGrpSpPr/>
          <p:nvPr/>
        </p:nvGrpSpPr>
        <p:grpSpPr>
          <a:xfrm>
            <a:off x="5352951" y="1272550"/>
            <a:ext cx="890551" cy="935010"/>
            <a:chOff x="8723617" y="3845517"/>
            <a:chExt cx="923925" cy="923327"/>
          </a:xfrm>
        </p:grpSpPr>
        <p:sp>
          <p:nvSpPr>
            <p:cNvPr id="245" name="Oval 29">
              <a:extLst>
                <a:ext uri="{FF2B5EF4-FFF2-40B4-BE49-F238E27FC236}">
                  <a16:creationId xmlns:a16="http://schemas.microsoft.com/office/drawing/2014/main" id="{5C4924F2-C286-4307-9745-9A55C015B75B}"/>
                </a:ext>
              </a:extLst>
            </p:cNvPr>
            <p:cNvSpPr>
              <a:spLocks noChangeArrowheads="1"/>
            </p:cNvSpPr>
            <p:nvPr/>
          </p:nvSpPr>
          <p:spPr bwMode="auto">
            <a:xfrm>
              <a:off x="8733142" y="3854444"/>
              <a:ext cx="914400" cy="914400"/>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46" name="Group 42">
              <a:extLst>
                <a:ext uri="{FF2B5EF4-FFF2-40B4-BE49-F238E27FC236}">
                  <a16:creationId xmlns:a16="http://schemas.microsoft.com/office/drawing/2014/main" id="{9DEF32E4-8684-489D-B768-DC8E7A0D898B}"/>
                </a:ext>
              </a:extLst>
            </p:cNvPr>
            <p:cNvGrpSpPr>
              <a:grpSpLocks noChangeAspect="1"/>
            </p:cNvGrpSpPr>
            <p:nvPr/>
          </p:nvGrpSpPr>
          <p:grpSpPr bwMode="auto">
            <a:xfrm>
              <a:off x="8889528" y="3988116"/>
              <a:ext cx="565116" cy="569262"/>
              <a:chOff x="5530" y="2534"/>
              <a:chExt cx="409" cy="412"/>
            </a:xfrm>
          </p:grpSpPr>
          <p:sp>
            <p:nvSpPr>
              <p:cNvPr id="248" name="Freeform 43">
                <a:extLst>
                  <a:ext uri="{FF2B5EF4-FFF2-40B4-BE49-F238E27FC236}">
                    <a16:creationId xmlns:a16="http://schemas.microsoft.com/office/drawing/2014/main" id="{48008ADB-CBC7-4FBB-A074-EFC482B2BC99}"/>
                  </a:ext>
                </a:extLst>
              </p:cNvPr>
              <p:cNvSpPr>
                <a:spLocks/>
              </p:cNvSpPr>
              <p:nvPr/>
            </p:nvSpPr>
            <p:spPr bwMode="auto">
              <a:xfrm>
                <a:off x="5760" y="2632"/>
                <a:ext cx="153" cy="118"/>
              </a:xfrm>
              <a:custGeom>
                <a:avLst/>
                <a:gdLst>
                  <a:gd name="T0" fmla="*/ 0 w 95"/>
                  <a:gd name="T1" fmla="*/ 22 h 73"/>
                  <a:gd name="T2" fmla="*/ 33 w 95"/>
                  <a:gd name="T3" fmla="*/ 0 h 73"/>
                  <a:gd name="T4" fmla="*/ 61 w 95"/>
                  <a:gd name="T5" fmla="*/ 0 h 73"/>
                  <a:gd name="T6" fmla="*/ 95 w 95"/>
                  <a:gd name="T7" fmla="*/ 28 h 73"/>
                  <a:gd name="T8" fmla="*/ 95 w 95"/>
                  <a:gd name="T9" fmla="*/ 50 h 73"/>
                  <a:gd name="T10" fmla="*/ 72 w 95"/>
                  <a:gd name="T11" fmla="*/ 73 h 73"/>
                </a:gdLst>
                <a:ahLst/>
                <a:cxnLst>
                  <a:cxn ang="0">
                    <a:pos x="T0" y="T1"/>
                  </a:cxn>
                  <a:cxn ang="0">
                    <a:pos x="T2" y="T3"/>
                  </a:cxn>
                  <a:cxn ang="0">
                    <a:pos x="T4" y="T5"/>
                  </a:cxn>
                  <a:cxn ang="0">
                    <a:pos x="T6" y="T7"/>
                  </a:cxn>
                  <a:cxn ang="0">
                    <a:pos x="T8" y="T9"/>
                  </a:cxn>
                  <a:cxn ang="0">
                    <a:pos x="T10" y="T11"/>
                  </a:cxn>
                </a:cxnLst>
                <a:rect l="0" t="0" r="r" b="b"/>
                <a:pathLst>
                  <a:path w="95" h="73">
                    <a:moveTo>
                      <a:pt x="0" y="22"/>
                    </a:moveTo>
                    <a:cubicBezTo>
                      <a:pt x="11" y="8"/>
                      <a:pt x="16" y="0"/>
                      <a:pt x="33" y="0"/>
                    </a:cubicBezTo>
                    <a:cubicBezTo>
                      <a:pt x="61" y="0"/>
                      <a:pt x="61" y="0"/>
                      <a:pt x="61" y="0"/>
                    </a:cubicBezTo>
                    <a:cubicBezTo>
                      <a:pt x="75" y="0"/>
                      <a:pt x="95" y="6"/>
                      <a:pt x="95" y="28"/>
                    </a:cubicBezTo>
                    <a:cubicBezTo>
                      <a:pt x="95" y="50"/>
                      <a:pt x="95" y="50"/>
                      <a:pt x="95" y="50"/>
                    </a:cubicBezTo>
                    <a:cubicBezTo>
                      <a:pt x="95" y="63"/>
                      <a:pt x="84" y="73"/>
                      <a:pt x="72" y="73"/>
                    </a:cubicBezTo>
                  </a:path>
                </a:pathLst>
              </a:custGeom>
              <a:noFill/>
              <a:ln w="222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44">
                <a:extLst>
                  <a:ext uri="{FF2B5EF4-FFF2-40B4-BE49-F238E27FC236}">
                    <a16:creationId xmlns:a16="http://schemas.microsoft.com/office/drawing/2014/main" id="{EE0EAB3B-BFCF-4485-98FF-035AF1851AF2}"/>
                  </a:ext>
                </a:extLst>
              </p:cNvPr>
              <p:cNvSpPr>
                <a:spLocks/>
              </p:cNvSpPr>
              <p:nvPr/>
            </p:nvSpPr>
            <p:spPr bwMode="auto">
              <a:xfrm>
                <a:off x="5778" y="2695"/>
                <a:ext cx="28" cy="45"/>
              </a:xfrm>
              <a:custGeom>
                <a:avLst/>
                <a:gdLst>
                  <a:gd name="T0" fmla="*/ 28 w 28"/>
                  <a:gd name="T1" fmla="*/ 45 h 45"/>
                  <a:gd name="T2" fmla="*/ 28 w 28"/>
                  <a:gd name="T3" fmla="*/ 0 h 45"/>
                  <a:gd name="T4" fmla="*/ 18 w 28"/>
                  <a:gd name="T5" fmla="*/ 0 h 45"/>
                  <a:gd name="T6" fmla="*/ 0 w 28"/>
                  <a:gd name="T7" fmla="*/ 10 h 45"/>
                </a:gdLst>
                <a:ahLst/>
                <a:cxnLst>
                  <a:cxn ang="0">
                    <a:pos x="T0" y="T1"/>
                  </a:cxn>
                  <a:cxn ang="0">
                    <a:pos x="T2" y="T3"/>
                  </a:cxn>
                  <a:cxn ang="0">
                    <a:pos x="T4" y="T5"/>
                  </a:cxn>
                  <a:cxn ang="0">
                    <a:pos x="T6" y="T7"/>
                  </a:cxn>
                </a:cxnLst>
                <a:rect l="0" t="0" r="r" b="b"/>
                <a:pathLst>
                  <a:path w="28" h="45">
                    <a:moveTo>
                      <a:pt x="28" y="45"/>
                    </a:moveTo>
                    <a:lnTo>
                      <a:pt x="28" y="0"/>
                    </a:lnTo>
                    <a:lnTo>
                      <a:pt x="18" y="0"/>
                    </a:lnTo>
                    <a:lnTo>
                      <a:pt x="0" y="10"/>
                    </a:lnTo>
                  </a:path>
                </a:pathLst>
              </a:custGeom>
              <a:noFill/>
              <a:ln w="2063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Line 45">
                <a:extLst>
                  <a:ext uri="{FF2B5EF4-FFF2-40B4-BE49-F238E27FC236}">
                    <a16:creationId xmlns:a16="http://schemas.microsoft.com/office/drawing/2014/main" id="{F0556899-6FD4-4364-B9D1-991962CD7477}"/>
                  </a:ext>
                </a:extLst>
              </p:cNvPr>
              <p:cNvSpPr>
                <a:spLocks noChangeShapeType="1"/>
              </p:cNvSpPr>
              <p:nvPr/>
            </p:nvSpPr>
            <p:spPr bwMode="auto">
              <a:xfrm>
                <a:off x="5876" y="2687"/>
                <a:ext cx="0" cy="88"/>
              </a:xfrm>
              <a:prstGeom prst="line">
                <a:avLst/>
              </a:prstGeom>
              <a:noFill/>
              <a:ln w="22225" cap="flat">
                <a:solidFill>
                  <a:schemeClr val="tx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48">
                <a:extLst>
                  <a:ext uri="{FF2B5EF4-FFF2-40B4-BE49-F238E27FC236}">
                    <a16:creationId xmlns:a16="http://schemas.microsoft.com/office/drawing/2014/main" id="{E446B78E-D940-4F47-B038-E5CB125BE0A1}"/>
                  </a:ext>
                </a:extLst>
              </p:cNvPr>
              <p:cNvSpPr>
                <a:spLocks/>
              </p:cNvSpPr>
              <p:nvPr/>
            </p:nvSpPr>
            <p:spPr bwMode="auto">
              <a:xfrm>
                <a:off x="5760" y="2820"/>
                <a:ext cx="126" cy="126"/>
              </a:xfrm>
              <a:custGeom>
                <a:avLst/>
                <a:gdLst>
                  <a:gd name="T0" fmla="*/ 78 w 78"/>
                  <a:gd name="T1" fmla="*/ 0 h 78"/>
                  <a:gd name="T2" fmla="*/ 39 w 78"/>
                  <a:gd name="T3" fmla="*/ 0 h 78"/>
                  <a:gd name="T4" fmla="*/ 28 w 78"/>
                  <a:gd name="T5" fmla="*/ 13 h 78"/>
                  <a:gd name="T6" fmla="*/ 28 w 78"/>
                  <a:gd name="T7" fmla="*/ 18 h 78"/>
                  <a:gd name="T8" fmla="*/ 39 w 78"/>
                  <a:gd name="T9" fmla="*/ 28 h 78"/>
                  <a:gd name="T10" fmla="*/ 49 w 78"/>
                  <a:gd name="T11" fmla="*/ 28 h 78"/>
                  <a:gd name="T12" fmla="*/ 61 w 78"/>
                  <a:gd name="T13" fmla="*/ 39 h 78"/>
                  <a:gd name="T14" fmla="*/ 61 w 78"/>
                  <a:gd name="T15" fmla="*/ 39 h 78"/>
                  <a:gd name="T16" fmla="*/ 49 w 78"/>
                  <a:gd name="T17" fmla="*/ 50 h 78"/>
                  <a:gd name="T18" fmla="*/ 23 w 78"/>
                  <a:gd name="T19" fmla="*/ 50 h 78"/>
                  <a:gd name="T20" fmla="*/ 0 w 78"/>
                  <a:gd name="T21" fmla="*/ 70 h 78"/>
                  <a:gd name="T22" fmla="*/ 0 w 78"/>
                  <a:gd name="T23"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 h="78">
                    <a:moveTo>
                      <a:pt x="78" y="0"/>
                    </a:moveTo>
                    <a:cubicBezTo>
                      <a:pt x="39" y="0"/>
                      <a:pt x="39" y="0"/>
                      <a:pt x="39" y="0"/>
                    </a:cubicBezTo>
                    <a:cubicBezTo>
                      <a:pt x="33" y="0"/>
                      <a:pt x="28" y="7"/>
                      <a:pt x="28" y="13"/>
                    </a:cubicBezTo>
                    <a:cubicBezTo>
                      <a:pt x="28" y="18"/>
                      <a:pt x="28" y="18"/>
                      <a:pt x="28" y="18"/>
                    </a:cubicBezTo>
                    <a:cubicBezTo>
                      <a:pt x="28" y="24"/>
                      <a:pt x="33" y="28"/>
                      <a:pt x="39" y="28"/>
                    </a:cubicBezTo>
                    <a:cubicBezTo>
                      <a:pt x="49" y="28"/>
                      <a:pt x="49" y="28"/>
                      <a:pt x="49" y="28"/>
                    </a:cubicBezTo>
                    <a:cubicBezTo>
                      <a:pt x="55" y="28"/>
                      <a:pt x="61" y="33"/>
                      <a:pt x="61" y="39"/>
                    </a:cubicBezTo>
                    <a:cubicBezTo>
                      <a:pt x="61" y="39"/>
                      <a:pt x="61" y="39"/>
                      <a:pt x="61" y="39"/>
                    </a:cubicBezTo>
                    <a:cubicBezTo>
                      <a:pt x="61" y="45"/>
                      <a:pt x="55" y="50"/>
                      <a:pt x="49" y="50"/>
                    </a:cubicBezTo>
                    <a:cubicBezTo>
                      <a:pt x="23" y="50"/>
                      <a:pt x="23" y="50"/>
                      <a:pt x="23" y="50"/>
                    </a:cubicBezTo>
                    <a:cubicBezTo>
                      <a:pt x="12" y="50"/>
                      <a:pt x="0" y="59"/>
                      <a:pt x="0" y="70"/>
                    </a:cubicBezTo>
                    <a:cubicBezTo>
                      <a:pt x="0" y="78"/>
                      <a:pt x="0" y="78"/>
                      <a:pt x="0" y="78"/>
                    </a:cubicBezTo>
                  </a:path>
                </a:pathLst>
              </a:custGeom>
              <a:noFill/>
              <a:ln w="20638" cap="flat">
                <a:solidFill>
                  <a:srgbClr val="8BC53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47">
                <a:extLst>
                  <a:ext uri="{FF2B5EF4-FFF2-40B4-BE49-F238E27FC236}">
                    <a16:creationId xmlns:a16="http://schemas.microsoft.com/office/drawing/2014/main" id="{876F26A2-1664-4D36-8AFE-CD835A8D4ADC}"/>
                  </a:ext>
                </a:extLst>
              </p:cNvPr>
              <p:cNvSpPr>
                <a:spLocks/>
              </p:cNvSpPr>
              <p:nvPr/>
            </p:nvSpPr>
            <p:spPr bwMode="auto">
              <a:xfrm>
                <a:off x="5617" y="2812"/>
                <a:ext cx="134" cy="134"/>
              </a:xfrm>
              <a:custGeom>
                <a:avLst/>
                <a:gdLst>
                  <a:gd name="T0" fmla="*/ 0 w 83"/>
                  <a:gd name="T1" fmla="*/ 83 h 83"/>
                  <a:gd name="T2" fmla="*/ 0 w 83"/>
                  <a:gd name="T3" fmla="*/ 72 h 83"/>
                  <a:gd name="T4" fmla="*/ 11 w 83"/>
                  <a:gd name="T5" fmla="*/ 61 h 83"/>
                  <a:gd name="T6" fmla="*/ 47 w 83"/>
                  <a:gd name="T7" fmla="*/ 61 h 83"/>
                  <a:gd name="T8" fmla="*/ 61 w 83"/>
                  <a:gd name="T9" fmla="*/ 47 h 83"/>
                  <a:gd name="T10" fmla="*/ 61 w 83"/>
                  <a:gd name="T11" fmla="*/ 41 h 83"/>
                  <a:gd name="T12" fmla="*/ 73 w 83"/>
                  <a:gd name="T13" fmla="*/ 27 h 83"/>
                  <a:gd name="T14" fmla="*/ 73 w 83"/>
                  <a:gd name="T15" fmla="*/ 27 h 83"/>
                  <a:gd name="T16" fmla="*/ 83 w 83"/>
                  <a:gd name="T17" fmla="*/ 15 h 83"/>
                  <a:gd name="T18" fmla="*/ 83 w 83"/>
                  <a:gd name="T19" fmla="*/ 10 h 83"/>
                  <a:gd name="T20" fmla="*/ 73 w 83"/>
                  <a:gd name="T21" fmla="*/ 0 h 83"/>
                  <a:gd name="T22" fmla="*/ 50 w 83"/>
                  <a:gd name="T23"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3">
                    <a:moveTo>
                      <a:pt x="0" y="83"/>
                    </a:moveTo>
                    <a:cubicBezTo>
                      <a:pt x="0" y="72"/>
                      <a:pt x="0" y="72"/>
                      <a:pt x="0" y="72"/>
                    </a:cubicBezTo>
                    <a:cubicBezTo>
                      <a:pt x="0" y="65"/>
                      <a:pt x="4" y="61"/>
                      <a:pt x="11" y="61"/>
                    </a:cubicBezTo>
                    <a:cubicBezTo>
                      <a:pt x="47" y="61"/>
                      <a:pt x="47" y="61"/>
                      <a:pt x="47" y="61"/>
                    </a:cubicBezTo>
                    <a:cubicBezTo>
                      <a:pt x="54" y="61"/>
                      <a:pt x="61" y="54"/>
                      <a:pt x="61" y="47"/>
                    </a:cubicBezTo>
                    <a:cubicBezTo>
                      <a:pt x="61" y="41"/>
                      <a:pt x="61" y="41"/>
                      <a:pt x="61" y="41"/>
                    </a:cubicBezTo>
                    <a:cubicBezTo>
                      <a:pt x="61" y="34"/>
                      <a:pt x="66" y="27"/>
                      <a:pt x="73" y="27"/>
                    </a:cubicBezTo>
                    <a:cubicBezTo>
                      <a:pt x="73" y="27"/>
                      <a:pt x="73" y="27"/>
                      <a:pt x="73" y="27"/>
                    </a:cubicBezTo>
                    <a:cubicBezTo>
                      <a:pt x="80" y="27"/>
                      <a:pt x="83" y="23"/>
                      <a:pt x="83" y="15"/>
                    </a:cubicBezTo>
                    <a:cubicBezTo>
                      <a:pt x="83" y="10"/>
                      <a:pt x="83" y="10"/>
                      <a:pt x="83" y="10"/>
                    </a:cubicBezTo>
                    <a:cubicBezTo>
                      <a:pt x="83" y="3"/>
                      <a:pt x="80" y="0"/>
                      <a:pt x="73" y="0"/>
                    </a:cubicBezTo>
                    <a:cubicBezTo>
                      <a:pt x="50" y="0"/>
                      <a:pt x="50" y="0"/>
                      <a:pt x="50" y="0"/>
                    </a:cubicBezTo>
                  </a:path>
                </a:pathLst>
              </a:custGeom>
              <a:noFill/>
              <a:ln w="20638" cap="flat">
                <a:solidFill>
                  <a:srgbClr val="8BC5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46">
                <a:extLst>
                  <a:ext uri="{FF2B5EF4-FFF2-40B4-BE49-F238E27FC236}">
                    <a16:creationId xmlns:a16="http://schemas.microsoft.com/office/drawing/2014/main" id="{F35FDD22-9AFF-4992-8B4E-36AE8304F71B}"/>
                  </a:ext>
                </a:extLst>
              </p:cNvPr>
              <p:cNvSpPr>
                <a:spLocks/>
              </p:cNvSpPr>
              <p:nvPr/>
            </p:nvSpPr>
            <p:spPr bwMode="auto">
              <a:xfrm>
                <a:off x="5530" y="2748"/>
                <a:ext cx="409" cy="198"/>
              </a:xfrm>
              <a:custGeom>
                <a:avLst/>
                <a:gdLst>
                  <a:gd name="T0" fmla="*/ 21 w 254"/>
                  <a:gd name="T1" fmla="*/ 57 h 123"/>
                  <a:gd name="T2" fmla="*/ 0 w 254"/>
                  <a:gd name="T3" fmla="*/ 123 h 123"/>
                  <a:gd name="T4" fmla="*/ 254 w 254"/>
                  <a:gd name="T5" fmla="*/ 123 h 123"/>
                  <a:gd name="T6" fmla="*/ 127 w 254"/>
                  <a:gd name="T7" fmla="*/ 0 h 123"/>
                  <a:gd name="T8" fmla="*/ 104 w 254"/>
                  <a:gd name="T9" fmla="*/ 2 h 123"/>
                </a:gdLst>
                <a:ahLst/>
                <a:cxnLst>
                  <a:cxn ang="0">
                    <a:pos x="T0" y="T1"/>
                  </a:cxn>
                  <a:cxn ang="0">
                    <a:pos x="T2" y="T3"/>
                  </a:cxn>
                  <a:cxn ang="0">
                    <a:pos x="T4" y="T5"/>
                  </a:cxn>
                  <a:cxn ang="0">
                    <a:pos x="T6" y="T7"/>
                  </a:cxn>
                  <a:cxn ang="0">
                    <a:pos x="T8" y="T9"/>
                  </a:cxn>
                </a:cxnLst>
                <a:rect l="0" t="0" r="r" b="b"/>
                <a:pathLst>
                  <a:path w="254" h="123">
                    <a:moveTo>
                      <a:pt x="21" y="57"/>
                    </a:moveTo>
                    <a:cubicBezTo>
                      <a:pt x="8" y="77"/>
                      <a:pt x="1" y="101"/>
                      <a:pt x="0" y="123"/>
                    </a:cubicBezTo>
                    <a:cubicBezTo>
                      <a:pt x="254" y="123"/>
                      <a:pt x="254" y="123"/>
                      <a:pt x="254" y="123"/>
                    </a:cubicBezTo>
                    <a:cubicBezTo>
                      <a:pt x="253" y="56"/>
                      <a:pt x="197" y="0"/>
                      <a:pt x="127" y="0"/>
                    </a:cubicBezTo>
                    <a:cubicBezTo>
                      <a:pt x="119" y="0"/>
                      <a:pt x="111" y="0"/>
                      <a:pt x="104" y="2"/>
                    </a:cubicBezTo>
                  </a:path>
                </a:pathLst>
              </a:custGeom>
              <a:noFill/>
              <a:ln w="2032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49">
                <a:extLst>
                  <a:ext uri="{FF2B5EF4-FFF2-40B4-BE49-F238E27FC236}">
                    <a16:creationId xmlns:a16="http://schemas.microsoft.com/office/drawing/2014/main" id="{F47789CE-EB36-47F0-82E3-84BAC1B25A74}"/>
                  </a:ext>
                </a:extLst>
              </p:cNvPr>
              <p:cNvSpPr>
                <a:spLocks/>
              </p:cNvSpPr>
              <p:nvPr/>
            </p:nvSpPr>
            <p:spPr bwMode="auto">
              <a:xfrm>
                <a:off x="5555" y="2632"/>
                <a:ext cx="209" cy="241"/>
              </a:xfrm>
              <a:custGeom>
                <a:avLst/>
                <a:gdLst>
                  <a:gd name="T0" fmla="*/ 72 w 130"/>
                  <a:gd name="T1" fmla="*/ 150 h 150"/>
                  <a:gd name="T2" fmla="*/ 72 w 130"/>
                  <a:gd name="T3" fmla="*/ 34 h 150"/>
                  <a:gd name="T4" fmla="*/ 78 w 130"/>
                  <a:gd name="T5" fmla="*/ 34 h 150"/>
                  <a:gd name="T6" fmla="*/ 100 w 130"/>
                  <a:gd name="T7" fmla="*/ 50 h 150"/>
                  <a:gd name="T8" fmla="*/ 130 w 130"/>
                  <a:gd name="T9" fmla="*/ 47 h 150"/>
                  <a:gd name="T10" fmla="*/ 100 w 130"/>
                  <a:gd name="T11" fmla="*/ 17 h 150"/>
                  <a:gd name="T12" fmla="*/ 61 w 130"/>
                  <a:gd name="T13" fmla="*/ 0 h 150"/>
                  <a:gd name="T14" fmla="*/ 33 w 130"/>
                  <a:gd name="T15" fmla="*/ 0 h 150"/>
                  <a:gd name="T16" fmla="*/ 0 w 130"/>
                  <a:gd name="T17" fmla="*/ 34 h 150"/>
                  <a:gd name="T18" fmla="*/ 0 w 130"/>
                  <a:gd name="T19" fmla="*/ 56 h 150"/>
                  <a:gd name="T20" fmla="*/ 22 w 130"/>
                  <a:gd name="T21" fmla="*/ 7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150">
                    <a:moveTo>
                      <a:pt x="72" y="150"/>
                    </a:moveTo>
                    <a:cubicBezTo>
                      <a:pt x="72" y="34"/>
                      <a:pt x="72" y="34"/>
                      <a:pt x="72" y="34"/>
                    </a:cubicBezTo>
                    <a:cubicBezTo>
                      <a:pt x="78" y="34"/>
                      <a:pt x="78" y="34"/>
                      <a:pt x="78" y="34"/>
                    </a:cubicBezTo>
                    <a:cubicBezTo>
                      <a:pt x="78" y="34"/>
                      <a:pt x="91" y="43"/>
                      <a:pt x="100" y="50"/>
                    </a:cubicBezTo>
                    <a:cubicBezTo>
                      <a:pt x="114" y="61"/>
                      <a:pt x="130" y="47"/>
                      <a:pt x="130" y="47"/>
                    </a:cubicBezTo>
                    <a:cubicBezTo>
                      <a:pt x="130" y="47"/>
                      <a:pt x="110" y="25"/>
                      <a:pt x="100" y="17"/>
                    </a:cubicBezTo>
                    <a:cubicBezTo>
                      <a:pt x="90" y="8"/>
                      <a:pt x="79" y="0"/>
                      <a:pt x="61" y="0"/>
                    </a:cubicBezTo>
                    <a:cubicBezTo>
                      <a:pt x="33" y="0"/>
                      <a:pt x="33" y="0"/>
                      <a:pt x="33" y="0"/>
                    </a:cubicBezTo>
                    <a:cubicBezTo>
                      <a:pt x="19" y="0"/>
                      <a:pt x="0" y="8"/>
                      <a:pt x="0" y="34"/>
                    </a:cubicBezTo>
                    <a:cubicBezTo>
                      <a:pt x="0" y="56"/>
                      <a:pt x="0" y="56"/>
                      <a:pt x="0" y="56"/>
                    </a:cubicBezTo>
                    <a:cubicBezTo>
                      <a:pt x="0" y="68"/>
                      <a:pt x="12" y="78"/>
                      <a:pt x="22" y="78"/>
                    </a:cubicBezTo>
                  </a:path>
                </a:pathLst>
              </a:custGeom>
              <a:solidFill>
                <a:srgbClr val="FFFFFF"/>
              </a:solidFill>
              <a:ln w="22225" cap="rnd">
                <a:solidFill>
                  <a:schemeClr val="tx2"/>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Line 50">
                <a:extLst>
                  <a:ext uri="{FF2B5EF4-FFF2-40B4-BE49-F238E27FC236}">
                    <a16:creationId xmlns:a16="http://schemas.microsoft.com/office/drawing/2014/main" id="{94D3E095-5ED6-4C4A-9B4D-BDC2201D4F36}"/>
                  </a:ext>
                </a:extLst>
              </p:cNvPr>
              <p:cNvSpPr>
                <a:spLocks noChangeShapeType="1"/>
              </p:cNvSpPr>
              <p:nvPr/>
            </p:nvSpPr>
            <p:spPr bwMode="auto">
              <a:xfrm>
                <a:off x="5590" y="2677"/>
                <a:ext cx="0" cy="196"/>
              </a:xfrm>
              <a:prstGeom prst="line">
                <a:avLst/>
              </a:prstGeom>
              <a:noFill/>
              <a:ln w="20638" cap="rnd">
                <a:solidFill>
                  <a:srgbClr val="0E4D98"/>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Line 51">
                <a:extLst>
                  <a:ext uri="{FF2B5EF4-FFF2-40B4-BE49-F238E27FC236}">
                    <a16:creationId xmlns:a16="http://schemas.microsoft.com/office/drawing/2014/main" id="{B1FFDE77-31B4-4D26-9DE0-5EDF3CFEBFE8}"/>
                  </a:ext>
                </a:extLst>
              </p:cNvPr>
              <p:cNvSpPr>
                <a:spLocks noChangeShapeType="1"/>
              </p:cNvSpPr>
              <p:nvPr/>
            </p:nvSpPr>
            <p:spPr bwMode="auto">
              <a:xfrm>
                <a:off x="5627" y="2750"/>
                <a:ext cx="0" cy="123"/>
              </a:xfrm>
              <a:prstGeom prst="line">
                <a:avLst/>
              </a:prstGeom>
              <a:noFill/>
              <a:ln w="2032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52">
                <a:extLst>
                  <a:ext uri="{FF2B5EF4-FFF2-40B4-BE49-F238E27FC236}">
                    <a16:creationId xmlns:a16="http://schemas.microsoft.com/office/drawing/2014/main" id="{DC657E5A-CBDB-42CF-939A-3A1F78FEAD0D}"/>
                  </a:ext>
                </a:extLst>
              </p:cNvPr>
              <p:cNvSpPr>
                <a:spLocks/>
              </p:cNvSpPr>
              <p:nvPr/>
            </p:nvSpPr>
            <p:spPr bwMode="auto">
              <a:xfrm>
                <a:off x="5600" y="2534"/>
                <a:ext cx="62" cy="73"/>
              </a:xfrm>
              <a:custGeom>
                <a:avLst/>
                <a:gdLst>
                  <a:gd name="T0" fmla="*/ 19 w 39"/>
                  <a:gd name="T1" fmla="*/ 0 h 45"/>
                  <a:gd name="T2" fmla="*/ 0 w 39"/>
                  <a:gd name="T3" fmla="*/ 18 h 45"/>
                  <a:gd name="T4" fmla="*/ 0 w 39"/>
                  <a:gd name="T5" fmla="*/ 27 h 45"/>
                  <a:gd name="T6" fmla="*/ 19 w 39"/>
                  <a:gd name="T7" fmla="*/ 45 h 45"/>
                  <a:gd name="T8" fmla="*/ 39 w 39"/>
                  <a:gd name="T9" fmla="*/ 27 h 45"/>
                  <a:gd name="T10" fmla="*/ 39 w 39"/>
                  <a:gd name="T11" fmla="*/ 18 h 45"/>
                  <a:gd name="T12" fmla="*/ 19 w 3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9" h="45">
                    <a:moveTo>
                      <a:pt x="19" y="0"/>
                    </a:moveTo>
                    <a:cubicBezTo>
                      <a:pt x="9" y="0"/>
                      <a:pt x="0" y="7"/>
                      <a:pt x="0" y="18"/>
                    </a:cubicBezTo>
                    <a:cubicBezTo>
                      <a:pt x="0" y="27"/>
                      <a:pt x="0" y="27"/>
                      <a:pt x="0" y="27"/>
                    </a:cubicBezTo>
                    <a:cubicBezTo>
                      <a:pt x="0" y="37"/>
                      <a:pt x="9" y="45"/>
                      <a:pt x="19" y="45"/>
                    </a:cubicBezTo>
                    <a:cubicBezTo>
                      <a:pt x="30" y="45"/>
                      <a:pt x="39" y="37"/>
                      <a:pt x="39" y="27"/>
                    </a:cubicBezTo>
                    <a:cubicBezTo>
                      <a:pt x="39" y="18"/>
                      <a:pt x="39" y="18"/>
                      <a:pt x="39" y="18"/>
                    </a:cubicBezTo>
                    <a:cubicBezTo>
                      <a:pt x="39" y="7"/>
                      <a:pt x="30" y="0"/>
                      <a:pt x="19" y="0"/>
                    </a:cubicBezTo>
                    <a:close/>
                  </a:path>
                </a:pathLst>
              </a:custGeom>
              <a:noFill/>
              <a:ln w="222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53">
                <a:extLst>
                  <a:ext uri="{FF2B5EF4-FFF2-40B4-BE49-F238E27FC236}">
                    <a16:creationId xmlns:a16="http://schemas.microsoft.com/office/drawing/2014/main" id="{1607E260-519C-4FF7-91EC-4C453E2EF71D}"/>
                  </a:ext>
                </a:extLst>
              </p:cNvPr>
              <p:cNvSpPr>
                <a:spLocks/>
              </p:cNvSpPr>
              <p:nvPr/>
            </p:nvSpPr>
            <p:spPr bwMode="auto">
              <a:xfrm>
                <a:off x="5814" y="2534"/>
                <a:ext cx="62" cy="73"/>
              </a:xfrm>
              <a:custGeom>
                <a:avLst/>
                <a:gdLst>
                  <a:gd name="T0" fmla="*/ 20 w 39"/>
                  <a:gd name="T1" fmla="*/ 0 h 45"/>
                  <a:gd name="T2" fmla="*/ 0 w 39"/>
                  <a:gd name="T3" fmla="*/ 18 h 45"/>
                  <a:gd name="T4" fmla="*/ 0 w 39"/>
                  <a:gd name="T5" fmla="*/ 27 h 45"/>
                  <a:gd name="T6" fmla="*/ 20 w 39"/>
                  <a:gd name="T7" fmla="*/ 45 h 45"/>
                  <a:gd name="T8" fmla="*/ 39 w 39"/>
                  <a:gd name="T9" fmla="*/ 27 h 45"/>
                  <a:gd name="T10" fmla="*/ 39 w 39"/>
                  <a:gd name="T11" fmla="*/ 18 h 45"/>
                  <a:gd name="T12" fmla="*/ 20 w 39"/>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39" h="45">
                    <a:moveTo>
                      <a:pt x="20" y="0"/>
                    </a:moveTo>
                    <a:cubicBezTo>
                      <a:pt x="10" y="0"/>
                      <a:pt x="0" y="7"/>
                      <a:pt x="0" y="18"/>
                    </a:cubicBezTo>
                    <a:cubicBezTo>
                      <a:pt x="0" y="27"/>
                      <a:pt x="0" y="27"/>
                      <a:pt x="0" y="27"/>
                    </a:cubicBezTo>
                    <a:cubicBezTo>
                      <a:pt x="0" y="37"/>
                      <a:pt x="10" y="45"/>
                      <a:pt x="20" y="45"/>
                    </a:cubicBezTo>
                    <a:cubicBezTo>
                      <a:pt x="30" y="45"/>
                      <a:pt x="39" y="37"/>
                      <a:pt x="39" y="27"/>
                    </a:cubicBezTo>
                    <a:cubicBezTo>
                      <a:pt x="39" y="18"/>
                      <a:pt x="39" y="18"/>
                      <a:pt x="39" y="18"/>
                    </a:cubicBezTo>
                    <a:cubicBezTo>
                      <a:pt x="39" y="7"/>
                      <a:pt x="30" y="0"/>
                      <a:pt x="20" y="0"/>
                    </a:cubicBezTo>
                    <a:close/>
                  </a:path>
                </a:pathLst>
              </a:custGeom>
              <a:noFill/>
              <a:ln w="22225" cap="rnd">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47" name="Freeform 30">
              <a:extLst>
                <a:ext uri="{FF2B5EF4-FFF2-40B4-BE49-F238E27FC236}">
                  <a16:creationId xmlns:a16="http://schemas.microsoft.com/office/drawing/2014/main" id="{0F87B556-085F-41DB-B9FC-3AA4A798DB87}"/>
                </a:ext>
              </a:extLst>
            </p:cNvPr>
            <p:cNvSpPr>
              <a:spLocks noEditPoints="1"/>
            </p:cNvSpPr>
            <p:nvPr/>
          </p:nvSpPr>
          <p:spPr bwMode="auto">
            <a:xfrm>
              <a:off x="8723617" y="3845517"/>
              <a:ext cx="917575" cy="914400"/>
            </a:xfrm>
            <a:custGeom>
              <a:avLst/>
              <a:gdLst>
                <a:gd name="T0" fmla="*/ 145 w 289"/>
                <a:gd name="T1" fmla="*/ 288 h 288"/>
                <a:gd name="T2" fmla="*/ 0 w 289"/>
                <a:gd name="T3" fmla="*/ 144 h 288"/>
                <a:gd name="T4" fmla="*/ 145 w 289"/>
                <a:gd name="T5" fmla="*/ 0 h 288"/>
                <a:gd name="T6" fmla="*/ 289 w 289"/>
                <a:gd name="T7" fmla="*/ 144 h 288"/>
                <a:gd name="T8" fmla="*/ 145 w 289"/>
                <a:gd name="T9" fmla="*/ 288 h 288"/>
                <a:gd name="T10" fmla="*/ 145 w 289"/>
                <a:gd name="T11" fmla="*/ 8 h 288"/>
                <a:gd name="T12" fmla="*/ 8 w 289"/>
                <a:gd name="T13" fmla="*/ 144 h 288"/>
                <a:gd name="T14" fmla="*/ 145 w 289"/>
                <a:gd name="T15" fmla="*/ 281 h 288"/>
                <a:gd name="T16" fmla="*/ 281 w 289"/>
                <a:gd name="T17" fmla="*/ 144 h 288"/>
                <a:gd name="T18" fmla="*/ 145 w 289"/>
                <a:gd name="T19" fmla="*/ 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 h="288">
                  <a:moveTo>
                    <a:pt x="145" y="288"/>
                  </a:moveTo>
                  <a:cubicBezTo>
                    <a:pt x="65" y="288"/>
                    <a:pt x="0" y="224"/>
                    <a:pt x="0" y="144"/>
                  </a:cubicBezTo>
                  <a:cubicBezTo>
                    <a:pt x="0" y="65"/>
                    <a:pt x="65" y="0"/>
                    <a:pt x="145" y="0"/>
                  </a:cubicBezTo>
                  <a:cubicBezTo>
                    <a:pt x="223" y="0"/>
                    <a:pt x="289" y="65"/>
                    <a:pt x="289" y="144"/>
                  </a:cubicBezTo>
                  <a:cubicBezTo>
                    <a:pt x="289" y="224"/>
                    <a:pt x="223" y="288"/>
                    <a:pt x="145" y="288"/>
                  </a:cubicBezTo>
                  <a:close/>
                  <a:moveTo>
                    <a:pt x="145" y="8"/>
                  </a:moveTo>
                  <a:cubicBezTo>
                    <a:pt x="70" y="8"/>
                    <a:pt x="8" y="70"/>
                    <a:pt x="8" y="144"/>
                  </a:cubicBezTo>
                  <a:cubicBezTo>
                    <a:pt x="8" y="219"/>
                    <a:pt x="70" y="281"/>
                    <a:pt x="145" y="281"/>
                  </a:cubicBezTo>
                  <a:cubicBezTo>
                    <a:pt x="220" y="281"/>
                    <a:pt x="281" y="219"/>
                    <a:pt x="281" y="144"/>
                  </a:cubicBezTo>
                  <a:cubicBezTo>
                    <a:pt x="281" y="70"/>
                    <a:pt x="220" y="8"/>
                    <a:pt x="145"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177" name="Group 176">
            <a:extLst>
              <a:ext uri="{FF2B5EF4-FFF2-40B4-BE49-F238E27FC236}">
                <a16:creationId xmlns:a16="http://schemas.microsoft.com/office/drawing/2014/main" id="{D6A8157E-2EE3-4B48-8509-331B85751CEB}"/>
              </a:ext>
            </a:extLst>
          </p:cNvPr>
          <p:cNvGrpSpPr>
            <a:grpSpLocks noChangeAspect="1"/>
          </p:cNvGrpSpPr>
          <p:nvPr/>
        </p:nvGrpSpPr>
        <p:grpSpPr>
          <a:xfrm>
            <a:off x="7476785" y="3163237"/>
            <a:ext cx="881370" cy="925970"/>
            <a:chOff x="2957295" y="3926975"/>
            <a:chExt cx="914400" cy="914400"/>
          </a:xfrm>
        </p:grpSpPr>
        <p:sp>
          <p:nvSpPr>
            <p:cNvPr id="223" name="Oval 94">
              <a:extLst>
                <a:ext uri="{FF2B5EF4-FFF2-40B4-BE49-F238E27FC236}">
                  <a16:creationId xmlns:a16="http://schemas.microsoft.com/office/drawing/2014/main" id="{89F30C7E-FDB4-4C70-BC2D-1F0FBF576892}"/>
                </a:ext>
              </a:extLst>
            </p:cNvPr>
            <p:cNvSpPr>
              <a:spLocks noChangeAspect="1" noChangeArrowheads="1"/>
            </p:cNvSpPr>
            <p:nvPr/>
          </p:nvSpPr>
          <p:spPr bwMode="auto">
            <a:xfrm>
              <a:off x="2960646" y="3936119"/>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4" name="Group 223">
              <a:extLst>
                <a:ext uri="{FF2B5EF4-FFF2-40B4-BE49-F238E27FC236}">
                  <a16:creationId xmlns:a16="http://schemas.microsoft.com/office/drawing/2014/main" id="{9B4868E3-5690-46FE-8BEF-D845F4904425}"/>
                </a:ext>
              </a:extLst>
            </p:cNvPr>
            <p:cNvGrpSpPr>
              <a:grpSpLocks noChangeAspect="1"/>
            </p:cNvGrpSpPr>
            <p:nvPr/>
          </p:nvGrpSpPr>
          <p:grpSpPr>
            <a:xfrm>
              <a:off x="2957295" y="3926975"/>
              <a:ext cx="914400" cy="914400"/>
              <a:chOff x="5535613" y="2868613"/>
              <a:chExt cx="1120775" cy="1120775"/>
            </a:xfrm>
          </p:grpSpPr>
          <p:sp>
            <p:nvSpPr>
              <p:cNvPr id="225" name="Freeform 23">
                <a:extLst>
                  <a:ext uri="{FF2B5EF4-FFF2-40B4-BE49-F238E27FC236}">
                    <a16:creationId xmlns:a16="http://schemas.microsoft.com/office/drawing/2014/main" id="{A81AB69E-E564-474D-8F31-F994639903B1}"/>
                  </a:ext>
                </a:extLst>
              </p:cNvPr>
              <p:cNvSpPr>
                <a:spLocks noEditPoints="1"/>
              </p:cNvSpPr>
              <p:nvPr/>
            </p:nvSpPr>
            <p:spPr bwMode="auto">
              <a:xfrm>
                <a:off x="5535613" y="2868613"/>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26" name="Group 225">
                <a:extLst>
                  <a:ext uri="{FF2B5EF4-FFF2-40B4-BE49-F238E27FC236}">
                    <a16:creationId xmlns:a16="http://schemas.microsoft.com/office/drawing/2014/main" id="{29A884C0-DE16-4532-B934-0216407D2540}"/>
                  </a:ext>
                </a:extLst>
              </p:cNvPr>
              <p:cNvGrpSpPr/>
              <p:nvPr/>
            </p:nvGrpSpPr>
            <p:grpSpPr>
              <a:xfrm>
                <a:off x="5800726" y="3030538"/>
                <a:ext cx="576263" cy="728663"/>
                <a:chOff x="5800726" y="3030538"/>
                <a:chExt cx="576263" cy="728663"/>
              </a:xfrm>
            </p:grpSpPr>
            <p:sp>
              <p:nvSpPr>
                <p:cNvPr id="231" name="Freeform 67">
                  <a:extLst>
                    <a:ext uri="{FF2B5EF4-FFF2-40B4-BE49-F238E27FC236}">
                      <a16:creationId xmlns:a16="http://schemas.microsoft.com/office/drawing/2014/main" id="{1711DDF7-8642-4CDD-8812-5DC228037E9D}"/>
                    </a:ext>
                  </a:extLst>
                </p:cNvPr>
                <p:cNvSpPr>
                  <a:spLocks/>
                </p:cNvSpPr>
                <p:nvPr/>
              </p:nvSpPr>
              <p:spPr bwMode="auto">
                <a:xfrm>
                  <a:off x="5800726" y="3106738"/>
                  <a:ext cx="576263" cy="652463"/>
                </a:xfrm>
                <a:custGeom>
                  <a:avLst/>
                  <a:gdLst>
                    <a:gd name="connsiteX0" fmla="*/ 287337 w 576263"/>
                    <a:gd name="connsiteY0" fmla="*/ 349250 h 652463"/>
                    <a:gd name="connsiteX1" fmla="*/ 377825 w 576263"/>
                    <a:gd name="connsiteY1" fmla="*/ 349250 h 652463"/>
                    <a:gd name="connsiteX2" fmla="*/ 377825 w 576263"/>
                    <a:gd name="connsiteY2" fmla="*/ 379413 h 652463"/>
                    <a:gd name="connsiteX3" fmla="*/ 287337 w 576263"/>
                    <a:gd name="connsiteY3" fmla="*/ 379413 h 652463"/>
                    <a:gd name="connsiteX4" fmla="*/ 287337 w 576263"/>
                    <a:gd name="connsiteY4" fmla="*/ 288925 h 652463"/>
                    <a:gd name="connsiteX5" fmla="*/ 423862 w 576263"/>
                    <a:gd name="connsiteY5" fmla="*/ 288925 h 652463"/>
                    <a:gd name="connsiteX6" fmla="*/ 423862 w 576263"/>
                    <a:gd name="connsiteY6" fmla="*/ 319088 h 652463"/>
                    <a:gd name="connsiteX7" fmla="*/ 287337 w 576263"/>
                    <a:gd name="connsiteY7" fmla="*/ 319088 h 652463"/>
                    <a:gd name="connsiteX8" fmla="*/ 287337 w 576263"/>
                    <a:gd name="connsiteY8" fmla="*/ 212725 h 652463"/>
                    <a:gd name="connsiteX9" fmla="*/ 393700 w 576263"/>
                    <a:gd name="connsiteY9" fmla="*/ 212725 h 652463"/>
                    <a:gd name="connsiteX10" fmla="*/ 393700 w 576263"/>
                    <a:gd name="connsiteY10" fmla="*/ 242888 h 652463"/>
                    <a:gd name="connsiteX11" fmla="*/ 287337 w 576263"/>
                    <a:gd name="connsiteY11" fmla="*/ 242888 h 652463"/>
                    <a:gd name="connsiteX12" fmla="*/ 287337 w 576263"/>
                    <a:gd name="connsiteY12" fmla="*/ 152400 h 652463"/>
                    <a:gd name="connsiteX13" fmla="*/ 423862 w 576263"/>
                    <a:gd name="connsiteY13" fmla="*/ 152400 h 652463"/>
                    <a:gd name="connsiteX14" fmla="*/ 423862 w 576263"/>
                    <a:gd name="connsiteY14" fmla="*/ 182563 h 652463"/>
                    <a:gd name="connsiteX15" fmla="*/ 287337 w 576263"/>
                    <a:gd name="connsiteY15" fmla="*/ 182563 h 652463"/>
                    <a:gd name="connsiteX16" fmla="*/ 469900 w 576263"/>
                    <a:gd name="connsiteY16" fmla="*/ 60325 h 652463"/>
                    <a:gd name="connsiteX17" fmla="*/ 514350 w 576263"/>
                    <a:gd name="connsiteY17" fmla="*/ 60325 h 652463"/>
                    <a:gd name="connsiteX18" fmla="*/ 514350 w 576263"/>
                    <a:gd name="connsiteY18" fmla="*/ 242888 h 652463"/>
                    <a:gd name="connsiteX19" fmla="*/ 484188 w 576263"/>
                    <a:gd name="connsiteY19" fmla="*/ 242888 h 652463"/>
                    <a:gd name="connsiteX20" fmla="*/ 484188 w 576263"/>
                    <a:gd name="connsiteY20" fmla="*/ 90487 h 652463"/>
                    <a:gd name="connsiteX21" fmla="*/ 469900 w 576263"/>
                    <a:gd name="connsiteY21" fmla="*/ 90487 h 652463"/>
                    <a:gd name="connsiteX22" fmla="*/ 60325 w 576263"/>
                    <a:gd name="connsiteY22" fmla="*/ 60325 h 652463"/>
                    <a:gd name="connsiteX23" fmla="*/ 106362 w 576263"/>
                    <a:gd name="connsiteY23" fmla="*/ 60325 h 652463"/>
                    <a:gd name="connsiteX24" fmla="*/ 106362 w 576263"/>
                    <a:gd name="connsiteY24" fmla="*/ 90487 h 652463"/>
                    <a:gd name="connsiteX25" fmla="*/ 90487 w 576263"/>
                    <a:gd name="connsiteY25" fmla="*/ 90487 h 652463"/>
                    <a:gd name="connsiteX26" fmla="*/ 90487 w 576263"/>
                    <a:gd name="connsiteY26" fmla="*/ 560388 h 652463"/>
                    <a:gd name="connsiteX27" fmla="*/ 484188 w 576263"/>
                    <a:gd name="connsiteY27" fmla="*/ 560388 h 652463"/>
                    <a:gd name="connsiteX28" fmla="*/ 484188 w 576263"/>
                    <a:gd name="connsiteY28" fmla="*/ 485776 h 652463"/>
                    <a:gd name="connsiteX29" fmla="*/ 514350 w 576263"/>
                    <a:gd name="connsiteY29" fmla="*/ 485776 h 652463"/>
                    <a:gd name="connsiteX30" fmla="*/ 514350 w 576263"/>
                    <a:gd name="connsiteY30" fmla="*/ 592138 h 652463"/>
                    <a:gd name="connsiteX31" fmla="*/ 60325 w 576263"/>
                    <a:gd name="connsiteY31" fmla="*/ 592138 h 652463"/>
                    <a:gd name="connsiteX32" fmla="*/ 469900 w 576263"/>
                    <a:gd name="connsiteY32" fmla="*/ 0 h 652463"/>
                    <a:gd name="connsiteX33" fmla="*/ 530679 w 576263"/>
                    <a:gd name="connsiteY33" fmla="*/ 0 h 652463"/>
                    <a:gd name="connsiteX34" fmla="*/ 576263 w 576263"/>
                    <a:gd name="connsiteY34" fmla="*/ 45641 h 652463"/>
                    <a:gd name="connsiteX35" fmla="*/ 576263 w 576263"/>
                    <a:gd name="connsiteY35" fmla="*/ 182563 h 652463"/>
                    <a:gd name="connsiteX36" fmla="*/ 545874 w 576263"/>
                    <a:gd name="connsiteY36" fmla="*/ 182563 h 652463"/>
                    <a:gd name="connsiteX37" fmla="*/ 545874 w 576263"/>
                    <a:gd name="connsiteY37" fmla="*/ 45641 h 652463"/>
                    <a:gd name="connsiteX38" fmla="*/ 530679 w 576263"/>
                    <a:gd name="connsiteY38" fmla="*/ 30427 h 652463"/>
                    <a:gd name="connsiteX39" fmla="*/ 469900 w 576263"/>
                    <a:gd name="connsiteY39" fmla="*/ 30427 h 652463"/>
                    <a:gd name="connsiteX40" fmla="*/ 469900 w 576263"/>
                    <a:gd name="connsiteY40" fmla="*/ 0 h 652463"/>
                    <a:gd name="connsiteX41" fmla="*/ 45494 w 576263"/>
                    <a:gd name="connsiteY41" fmla="*/ 0 h 652463"/>
                    <a:gd name="connsiteX42" fmla="*/ 106153 w 576263"/>
                    <a:gd name="connsiteY42" fmla="*/ 0 h 652463"/>
                    <a:gd name="connsiteX43" fmla="*/ 106153 w 576263"/>
                    <a:gd name="connsiteY43" fmla="*/ 30347 h 652463"/>
                    <a:gd name="connsiteX44" fmla="*/ 45494 w 576263"/>
                    <a:gd name="connsiteY44" fmla="*/ 30347 h 652463"/>
                    <a:gd name="connsiteX45" fmla="*/ 30329 w 576263"/>
                    <a:gd name="connsiteY45" fmla="*/ 45521 h 652463"/>
                    <a:gd name="connsiteX46" fmla="*/ 30329 w 576263"/>
                    <a:gd name="connsiteY46" fmla="*/ 606942 h 652463"/>
                    <a:gd name="connsiteX47" fmla="*/ 45494 w 576263"/>
                    <a:gd name="connsiteY47" fmla="*/ 622116 h 652463"/>
                    <a:gd name="connsiteX48" fmla="*/ 530769 w 576263"/>
                    <a:gd name="connsiteY48" fmla="*/ 622116 h 652463"/>
                    <a:gd name="connsiteX49" fmla="*/ 545934 w 576263"/>
                    <a:gd name="connsiteY49" fmla="*/ 606942 h 652463"/>
                    <a:gd name="connsiteX50" fmla="*/ 545934 w 576263"/>
                    <a:gd name="connsiteY50" fmla="*/ 424860 h 652463"/>
                    <a:gd name="connsiteX51" fmla="*/ 576263 w 576263"/>
                    <a:gd name="connsiteY51" fmla="*/ 424860 h 652463"/>
                    <a:gd name="connsiteX52" fmla="*/ 576263 w 576263"/>
                    <a:gd name="connsiteY52" fmla="*/ 606942 h 652463"/>
                    <a:gd name="connsiteX53" fmla="*/ 530769 w 576263"/>
                    <a:gd name="connsiteY53" fmla="*/ 652463 h 652463"/>
                    <a:gd name="connsiteX54" fmla="*/ 45494 w 576263"/>
                    <a:gd name="connsiteY54" fmla="*/ 652463 h 652463"/>
                    <a:gd name="connsiteX55" fmla="*/ 0 w 576263"/>
                    <a:gd name="connsiteY55" fmla="*/ 606942 h 652463"/>
                    <a:gd name="connsiteX56" fmla="*/ 0 w 576263"/>
                    <a:gd name="connsiteY56" fmla="*/ 45521 h 652463"/>
                    <a:gd name="connsiteX57" fmla="*/ 45494 w 576263"/>
                    <a:gd name="connsiteY57" fmla="*/ 0 h 65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76263" h="652463">
                      <a:moveTo>
                        <a:pt x="287337" y="349250"/>
                      </a:moveTo>
                      <a:lnTo>
                        <a:pt x="377825" y="349250"/>
                      </a:lnTo>
                      <a:lnTo>
                        <a:pt x="377825" y="379413"/>
                      </a:lnTo>
                      <a:lnTo>
                        <a:pt x="287337" y="379413"/>
                      </a:lnTo>
                      <a:close/>
                      <a:moveTo>
                        <a:pt x="287337" y="288925"/>
                      </a:moveTo>
                      <a:lnTo>
                        <a:pt x="423862" y="288925"/>
                      </a:lnTo>
                      <a:lnTo>
                        <a:pt x="423862" y="319088"/>
                      </a:lnTo>
                      <a:lnTo>
                        <a:pt x="287337" y="319088"/>
                      </a:lnTo>
                      <a:close/>
                      <a:moveTo>
                        <a:pt x="287337" y="212725"/>
                      </a:moveTo>
                      <a:lnTo>
                        <a:pt x="393700" y="212725"/>
                      </a:lnTo>
                      <a:lnTo>
                        <a:pt x="393700" y="242888"/>
                      </a:lnTo>
                      <a:lnTo>
                        <a:pt x="287337" y="242888"/>
                      </a:lnTo>
                      <a:close/>
                      <a:moveTo>
                        <a:pt x="287337" y="152400"/>
                      </a:moveTo>
                      <a:lnTo>
                        <a:pt x="423862" y="152400"/>
                      </a:lnTo>
                      <a:lnTo>
                        <a:pt x="423862" y="182563"/>
                      </a:lnTo>
                      <a:lnTo>
                        <a:pt x="287337" y="182563"/>
                      </a:lnTo>
                      <a:close/>
                      <a:moveTo>
                        <a:pt x="469900" y="60325"/>
                      </a:moveTo>
                      <a:lnTo>
                        <a:pt x="514350" y="60325"/>
                      </a:lnTo>
                      <a:lnTo>
                        <a:pt x="514350" y="242888"/>
                      </a:lnTo>
                      <a:lnTo>
                        <a:pt x="484188" y="242888"/>
                      </a:lnTo>
                      <a:lnTo>
                        <a:pt x="484188" y="90487"/>
                      </a:lnTo>
                      <a:lnTo>
                        <a:pt x="469900" y="90487"/>
                      </a:lnTo>
                      <a:close/>
                      <a:moveTo>
                        <a:pt x="60325" y="60325"/>
                      </a:moveTo>
                      <a:lnTo>
                        <a:pt x="106362" y="60325"/>
                      </a:lnTo>
                      <a:lnTo>
                        <a:pt x="106362" y="90487"/>
                      </a:lnTo>
                      <a:lnTo>
                        <a:pt x="90487" y="90487"/>
                      </a:lnTo>
                      <a:lnTo>
                        <a:pt x="90487" y="560388"/>
                      </a:lnTo>
                      <a:lnTo>
                        <a:pt x="484188" y="560388"/>
                      </a:lnTo>
                      <a:lnTo>
                        <a:pt x="484188" y="485776"/>
                      </a:lnTo>
                      <a:lnTo>
                        <a:pt x="514350" y="485776"/>
                      </a:lnTo>
                      <a:lnTo>
                        <a:pt x="514350" y="592138"/>
                      </a:lnTo>
                      <a:lnTo>
                        <a:pt x="60325" y="592138"/>
                      </a:lnTo>
                      <a:close/>
                      <a:moveTo>
                        <a:pt x="469900" y="0"/>
                      </a:moveTo>
                      <a:cubicBezTo>
                        <a:pt x="530679" y="0"/>
                        <a:pt x="530679" y="0"/>
                        <a:pt x="530679" y="0"/>
                      </a:cubicBezTo>
                      <a:cubicBezTo>
                        <a:pt x="557270" y="0"/>
                        <a:pt x="576263" y="22821"/>
                        <a:pt x="576263" y="45641"/>
                      </a:cubicBezTo>
                      <a:lnTo>
                        <a:pt x="576263" y="182563"/>
                      </a:lnTo>
                      <a:cubicBezTo>
                        <a:pt x="545874" y="182563"/>
                        <a:pt x="545874" y="182563"/>
                        <a:pt x="545874" y="182563"/>
                      </a:cubicBezTo>
                      <a:cubicBezTo>
                        <a:pt x="545874" y="45641"/>
                        <a:pt x="545874" y="45641"/>
                        <a:pt x="545874" y="45641"/>
                      </a:cubicBezTo>
                      <a:cubicBezTo>
                        <a:pt x="545874" y="38034"/>
                        <a:pt x="538276" y="30427"/>
                        <a:pt x="530679" y="30427"/>
                      </a:cubicBezTo>
                      <a:cubicBezTo>
                        <a:pt x="469900" y="30427"/>
                        <a:pt x="469900" y="30427"/>
                        <a:pt x="469900" y="30427"/>
                      </a:cubicBezTo>
                      <a:cubicBezTo>
                        <a:pt x="469900" y="0"/>
                        <a:pt x="469900" y="0"/>
                        <a:pt x="469900" y="0"/>
                      </a:cubicBezTo>
                      <a:close/>
                      <a:moveTo>
                        <a:pt x="45494" y="0"/>
                      </a:moveTo>
                      <a:cubicBezTo>
                        <a:pt x="106153" y="0"/>
                        <a:pt x="106153" y="0"/>
                        <a:pt x="106153" y="0"/>
                      </a:cubicBezTo>
                      <a:cubicBezTo>
                        <a:pt x="106153" y="30347"/>
                        <a:pt x="106153" y="30347"/>
                        <a:pt x="106153" y="30347"/>
                      </a:cubicBezTo>
                      <a:cubicBezTo>
                        <a:pt x="45494" y="30347"/>
                        <a:pt x="45494" y="30347"/>
                        <a:pt x="45494" y="30347"/>
                      </a:cubicBezTo>
                      <a:cubicBezTo>
                        <a:pt x="37912" y="30347"/>
                        <a:pt x="30329" y="37934"/>
                        <a:pt x="30329" y="45521"/>
                      </a:cubicBezTo>
                      <a:cubicBezTo>
                        <a:pt x="30329" y="606942"/>
                        <a:pt x="30329" y="606942"/>
                        <a:pt x="30329" y="606942"/>
                      </a:cubicBezTo>
                      <a:cubicBezTo>
                        <a:pt x="30329" y="614529"/>
                        <a:pt x="37912" y="622116"/>
                        <a:pt x="45494" y="622116"/>
                      </a:cubicBezTo>
                      <a:cubicBezTo>
                        <a:pt x="530769" y="622116"/>
                        <a:pt x="530769" y="622116"/>
                        <a:pt x="530769" y="622116"/>
                      </a:cubicBezTo>
                      <a:cubicBezTo>
                        <a:pt x="538351" y="622116"/>
                        <a:pt x="545934" y="614529"/>
                        <a:pt x="545934" y="606942"/>
                      </a:cubicBezTo>
                      <a:cubicBezTo>
                        <a:pt x="545934" y="424860"/>
                        <a:pt x="545934" y="424860"/>
                        <a:pt x="545934" y="424860"/>
                      </a:cubicBezTo>
                      <a:cubicBezTo>
                        <a:pt x="576263" y="424860"/>
                        <a:pt x="576263" y="424860"/>
                        <a:pt x="576263" y="424860"/>
                      </a:cubicBezTo>
                      <a:cubicBezTo>
                        <a:pt x="576263" y="606942"/>
                        <a:pt x="576263" y="606942"/>
                        <a:pt x="576263" y="606942"/>
                      </a:cubicBezTo>
                      <a:cubicBezTo>
                        <a:pt x="576263" y="633496"/>
                        <a:pt x="557307" y="652463"/>
                        <a:pt x="530769" y="652463"/>
                      </a:cubicBezTo>
                      <a:cubicBezTo>
                        <a:pt x="45494" y="652463"/>
                        <a:pt x="45494" y="652463"/>
                        <a:pt x="45494" y="652463"/>
                      </a:cubicBezTo>
                      <a:cubicBezTo>
                        <a:pt x="22747" y="652463"/>
                        <a:pt x="0" y="633496"/>
                        <a:pt x="0" y="606942"/>
                      </a:cubicBezTo>
                      <a:cubicBezTo>
                        <a:pt x="0" y="45521"/>
                        <a:pt x="0" y="45521"/>
                        <a:pt x="0" y="45521"/>
                      </a:cubicBezTo>
                      <a:cubicBezTo>
                        <a:pt x="0" y="22760"/>
                        <a:pt x="22747" y="0"/>
                        <a:pt x="45494"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28">
                  <a:extLst>
                    <a:ext uri="{FF2B5EF4-FFF2-40B4-BE49-F238E27FC236}">
                      <a16:creationId xmlns:a16="http://schemas.microsoft.com/office/drawing/2014/main" id="{314CE5FC-0BAC-4C7C-842A-0A796A81B45A}"/>
                    </a:ext>
                  </a:extLst>
                </p:cNvPr>
                <p:cNvSpPr>
                  <a:spLocks noEditPoints="1"/>
                </p:cNvSpPr>
                <p:nvPr/>
              </p:nvSpPr>
              <p:spPr bwMode="auto">
                <a:xfrm>
                  <a:off x="5921376" y="3030538"/>
                  <a:ext cx="333375" cy="182563"/>
                </a:xfrm>
                <a:custGeom>
                  <a:avLst/>
                  <a:gdLst>
                    <a:gd name="T0" fmla="*/ 88 w 88"/>
                    <a:gd name="T1" fmla="*/ 48 h 48"/>
                    <a:gd name="T2" fmla="*/ 0 w 88"/>
                    <a:gd name="T3" fmla="*/ 48 h 48"/>
                    <a:gd name="T4" fmla="*/ 0 w 88"/>
                    <a:gd name="T5" fmla="*/ 32 h 48"/>
                    <a:gd name="T6" fmla="*/ 16 w 88"/>
                    <a:gd name="T7" fmla="*/ 16 h 48"/>
                    <a:gd name="T8" fmla="*/ 25 w 88"/>
                    <a:gd name="T9" fmla="*/ 16 h 48"/>
                    <a:gd name="T10" fmla="*/ 44 w 88"/>
                    <a:gd name="T11" fmla="*/ 0 h 48"/>
                    <a:gd name="T12" fmla="*/ 64 w 88"/>
                    <a:gd name="T13" fmla="*/ 16 h 48"/>
                    <a:gd name="T14" fmla="*/ 72 w 88"/>
                    <a:gd name="T15" fmla="*/ 16 h 48"/>
                    <a:gd name="T16" fmla="*/ 88 w 88"/>
                    <a:gd name="T17" fmla="*/ 32 h 48"/>
                    <a:gd name="T18" fmla="*/ 88 w 88"/>
                    <a:gd name="T19" fmla="*/ 48 h 48"/>
                    <a:gd name="T20" fmla="*/ 8 w 88"/>
                    <a:gd name="T21" fmla="*/ 40 h 48"/>
                    <a:gd name="T22" fmla="*/ 80 w 88"/>
                    <a:gd name="T23" fmla="*/ 40 h 48"/>
                    <a:gd name="T24" fmla="*/ 80 w 88"/>
                    <a:gd name="T25" fmla="*/ 32 h 48"/>
                    <a:gd name="T26" fmla="*/ 72 w 88"/>
                    <a:gd name="T27" fmla="*/ 24 h 48"/>
                    <a:gd name="T28" fmla="*/ 56 w 88"/>
                    <a:gd name="T29" fmla="*/ 24 h 48"/>
                    <a:gd name="T30" fmla="*/ 56 w 88"/>
                    <a:gd name="T31" fmla="*/ 20 h 48"/>
                    <a:gd name="T32" fmla="*/ 44 w 88"/>
                    <a:gd name="T33" fmla="*/ 8 h 48"/>
                    <a:gd name="T34" fmla="*/ 32 w 88"/>
                    <a:gd name="T35" fmla="*/ 20 h 48"/>
                    <a:gd name="T36" fmla="*/ 32 w 88"/>
                    <a:gd name="T37" fmla="*/ 24 h 48"/>
                    <a:gd name="T38" fmla="*/ 16 w 88"/>
                    <a:gd name="T39" fmla="*/ 24 h 48"/>
                    <a:gd name="T40" fmla="*/ 8 w 88"/>
                    <a:gd name="T41" fmla="*/ 32 h 48"/>
                    <a:gd name="T42" fmla="*/ 8 w 88"/>
                    <a:gd name="T4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 h="48">
                      <a:moveTo>
                        <a:pt x="88" y="48"/>
                      </a:moveTo>
                      <a:cubicBezTo>
                        <a:pt x="0" y="48"/>
                        <a:pt x="0" y="48"/>
                        <a:pt x="0" y="48"/>
                      </a:cubicBezTo>
                      <a:cubicBezTo>
                        <a:pt x="0" y="32"/>
                        <a:pt x="0" y="32"/>
                        <a:pt x="0" y="32"/>
                      </a:cubicBezTo>
                      <a:cubicBezTo>
                        <a:pt x="0" y="23"/>
                        <a:pt x="7" y="16"/>
                        <a:pt x="16" y="16"/>
                      </a:cubicBezTo>
                      <a:cubicBezTo>
                        <a:pt x="25" y="16"/>
                        <a:pt x="25" y="16"/>
                        <a:pt x="25" y="16"/>
                      </a:cubicBezTo>
                      <a:cubicBezTo>
                        <a:pt x="26" y="7"/>
                        <a:pt x="35" y="0"/>
                        <a:pt x="44" y="0"/>
                      </a:cubicBezTo>
                      <a:cubicBezTo>
                        <a:pt x="54" y="0"/>
                        <a:pt x="62" y="7"/>
                        <a:pt x="64" y="16"/>
                      </a:cubicBezTo>
                      <a:cubicBezTo>
                        <a:pt x="72" y="16"/>
                        <a:pt x="72" y="16"/>
                        <a:pt x="72" y="16"/>
                      </a:cubicBezTo>
                      <a:cubicBezTo>
                        <a:pt x="81" y="16"/>
                        <a:pt x="88" y="23"/>
                        <a:pt x="88" y="32"/>
                      </a:cubicBezTo>
                      <a:lnTo>
                        <a:pt x="88" y="48"/>
                      </a:lnTo>
                      <a:close/>
                      <a:moveTo>
                        <a:pt x="8" y="40"/>
                      </a:moveTo>
                      <a:cubicBezTo>
                        <a:pt x="80" y="40"/>
                        <a:pt x="80" y="40"/>
                        <a:pt x="80" y="40"/>
                      </a:cubicBezTo>
                      <a:cubicBezTo>
                        <a:pt x="80" y="32"/>
                        <a:pt x="80" y="32"/>
                        <a:pt x="80" y="32"/>
                      </a:cubicBezTo>
                      <a:cubicBezTo>
                        <a:pt x="80" y="28"/>
                        <a:pt x="77" y="24"/>
                        <a:pt x="72" y="24"/>
                      </a:cubicBezTo>
                      <a:cubicBezTo>
                        <a:pt x="56" y="24"/>
                        <a:pt x="56" y="24"/>
                        <a:pt x="56" y="24"/>
                      </a:cubicBezTo>
                      <a:cubicBezTo>
                        <a:pt x="56" y="20"/>
                        <a:pt x="56" y="20"/>
                        <a:pt x="56" y="20"/>
                      </a:cubicBezTo>
                      <a:cubicBezTo>
                        <a:pt x="56" y="14"/>
                        <a:pt x="51" y="8"/>
                        <a:pt x="44" y="8"/>
                      </a:cubicBezTo>
                      <a:cubicBezTo>
                        <a:pt x="38" y="8"/>
                        <a:pt x="32" y="14"/>
                        <a:pt x="32" y="20"/>
                      </a:cubicBezTo>
                      <a:cubicBezTo>
                        <a:pt x="32" y="24"/>
                        <a:pt x="32" y="24"/>
                        <a:pt x="32" y="24"/>
                      </a:cubicBezTo>
                      <a:cubicBezTo>
                        <a:pt x="16" y="24"/>
                        <a:pt x="16" y="24"/>
                        <a:pt x="16" y="24"/>
                      </a:cubicBezTo>
                      <a:cubicBezTo>
                        <a:pt x="12" y="24"/>
                        <a:pt x="8" y="28"/>
                        <a:pt x="8" y="32"/>
                      </a:cubicBezTo>
                      <a:lnTo>
                        <a:pt x="8" y="4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Rectangle 29">
                  <a:extLst>
                    <a:ext uri="{FF2B5EF4-FFF2-40B4-BE49-F238E27FC236}">
                      <a16:creationId xmlns:a16="http://schemas.microsoft.com/office/drawing/2014/main" id="{C9ADDB88-CCA1-40C0-825F-B7DFF8704A2C}"/>
                    </a:ext>
                  </a:extLst>
                </p:cNvPr>
                <p:cNvSpPr>
                  <a:spLocks noChangeArrowheads="1"/>
                </p:cNvSpPr>
                <p:nvPr/>
              </p:nvSpPr>
              <p:spPr bwMode="auto">
                <a:xfrm>
                  <a:off x="6073776" y="3090863"/>
                  <a:ext cx="30163" cy="31750"/>
                </a:xfrm>
                <a:prstGeom prst="rect">
                  <a:avLst/>
                </a:pr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27" name="Group 226">
                <a:extLst>
                  <a:ext uri="{FF2B5EF4-FFF2-40B4-BE49-F238E27FC236}">
                    <a16:creationId xmlns:a16="http://schemas.microsoft.com/office/drawing/2014/main" id="{D8D5396C-90FD-4C51-B045-344829741384}"/>
                  </a:ext>
                </a:extLst>
              </p:cNvPr>
              <p:cNvGrpSpPr/>
              <p:nvPr/>
            </p:nvGrpSpPr>
            <p:grpSpPr>
              <a:xfrm>
                <a:off x="6145213" y="3265488"/>
                <a:ext cx="360363" cy="357188"/>
                <a:chOff x="6145213" y="3265488"/>
                <a:chExt cx="360363" cy="357188"/>
              </a:xfrm>
            </p:grpSpPr>
            <p:sp>
              <p:nvSpPr>
                <p:cNvPr id="229" name="Freeform 30">
                  <a:extLst>
                    <a:ext uri="{FF2B5EF4-FFF2-40B4-BE49-F238E27FC236}">
                      <a16:creationId xmlns:a16="http://schemas.microsoft.com/office/drawing/2014/main" id="{00909465-5BB0-4EDC-A480-125177D73697}"/>
                    </a:ext>
                  </a:extLst>
                </p:cNvPr>
                <p:cNvSpPr>
                  <a:spLocks noEditPoints="1"/>
                </p:cNvSpPr>
                <p:nvPr/>
              </p:nvSpPr>
              <p:spPr bwMode="auto">
                <a:xfrm>
                  <a:off x="6145213" y="3265488"/>
                  <a:ext cx="360363" cy="357188"/>
                </a:xfrm>
                <a:custGeom>
                  <a:avLst/>
                  <a:gdLst>
                    <a:gd name="T0" fmla="*/ 6 w 95"/>
                    <a:gd name="T1" fmla="*/ 94 h 94"/>
                    <a:gd name="T2" fmla="*/ 5 w 95"/>
                    <a:gd name="T3" fmla="*/ 94 h 94"/>
                    <a:gd name="T4" fmla="*/ 1 w 95"/>
                    <a:gd name="T5" fmla="*/ 94 h 94"/>
                    <a:gd name="T6" fmla="*/ 1 w 95"/>
                    <a:gd name="T7" fmla="*/ 90 h 94"/>
                    <a:gd name="T8" fmla="*/ 11 w 95"/>
                    <a:gd name="T9" fmla="*/ 63 h 94"/>
                    <a:gd name="T10" fmla="*/ 74 w 95"/>
                    <a:gd name="T11" fmla="*/ 0 h 94"/>
                    <a:gd name="T12" fmla="*/ 75 w 95"/>
                    <a:gd name="T13" fmla="*/ 0 h 94"/>
                    <a:gd name="T14" fmla="*/ 89 w 95"/>
                    <a:gd name="T15" fmla="*/ 6 h 94"/>
                    <a:gd name="T16" fmla="*/ 89 w 95"/>
                    <a:gd name="T17" fmla="*/ 6 h 94"/>
                    <a:gd name="T18" fmla="*/ 95 w 95"/>
                    <a:gd name="T19" fmla="*/ 20 h 94"/>
                    <a:gd name="T20" fmla="*/ 95 w 95"/>
                    <a:gd name="T21" fmla="*/ 21 h 94"/>
                    <a:gd name="T22" fmla="*/ 32 w 95"/>
                    <a:gd name="T23" fmla="*/ 84 h 94"/>
                    <a:gd name="T24" fmla="*/ 6 w 95"/>
                    <a:gd name="T25" fmla="*/ 94 h 94"/>
                    <a:gd name="T26" fmla="*/ 77 w 95"/>
                    <a:gd name="T27" fmla="*/ 8 h 94"/>
                    <a:gd name="T28" fmla="*/ 17 w 95"/>
                    <a:gd name="T29" fmla="*/ 69 h 94"/>
                    <a:gd name="T30" fmla="*/ 9 w 95"/>
                    <a:gd name="T31" fmla="*/ 86 h 94"/>
                    <a:gd name="T32" fmla="*/ 27 w 95"/>
                    <a:gd name="T33" fmla="*/ 78 h 94"/>
                    <a:gd name="T34" fmla="*/ 87 w 95"/>
                    <a:gd name="T35" fmla="*/ 18 h 94"/>
                    <a:gd name="T36" fmla="*/ 84 w 95"/>
                    <a:gd name="T37" fmla="*/ 12 h 94"/>
                    <a:gd name="T38" fmla="*/ 83 w 95"/>
                    <a:gd name="T39" fmla="*/ 12 h 94"/>
                    <a:gd name="T40" fmla="*/ 77 w 95"/>
                    <a:gd name="T4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94">
                      <a:moveTo>
                        <a:pt x="6" y="94"/>
                      </a:moveTo>
                      <a:cubicBezTo>
                        <a:pt x="5" y="94"/>
                        <a:pt x="5" y="94"/>
                        <a:pt x="5" y="94"/>
                      </a:cubicBezTo>
                      <a:cubicBezTo>
                        <a:pt x="1" y="94"/>
                        <a:pt x="1" y="94"/>
                        <a:pt x="1" y="94"/>
                      </a:cubicBezTo>
                      <a:cubicBezTo>
                        <a:pt x="1" y="90"/>
                        <a:pt x="1" y="90"/>
                        <a:pt x="1" y="90"/>
                      </a:cubicBezTo>
                      <a:cubicBezTo>
                        <a:pt x="1" y="90"/>
                        <a:pt x="0" y="74"/>
                        <a:pt x="11" y="63"/>
                      </a:cubicBezTo>
                      <a:cubicBezTo>
                        <a:pt x="74" y="0"/>
                        <a:pt x="74" y="0"/>
                        <a:pt x="74" y="0"/>
                      </a:cubicBezTo>
                      <a:cubicBezTo>
                        <a:pt x="75" y="0"/>
                        <a:pt x="75" y="0"/>
                        <a:pt x="75" y="0"/>
                      </a:cubicBezTo>
                      <a:cubicBezTo>
                        <a:pt x="77" y="0"/>
                        <a:pt x="83" y="0"/>
                        <a:pt x="89" y="6"/>
                      </a:cubicBezTo>
                      <a:cubicBezTo>
                        <a:pt x="89" y="6"/>
                        <a:pt x="89" y="6"/>
                        <a:pt x="89" y="6"/>
                      </a:cubicBezTo>
                      <a:cubicBezTo>
                        <a:pt x="95" y="12"/>
                        <a:pt x="95" y="18"/>
                        <a:pt x="95" y="20"/>
                      </a:cubicBezTo>
                      <a:cubicBezTo>
                        <a:pt x="95" y="21"/>
                        <a:pt x="95" y="21"/>
                        <a:pt x="95" y="21"/>
                      </a:cubicBezTo>
                      <a:cubicBezTo>
                        <a:pt x="32" y="84"/>
                        <a:pt x="32" y="84"/>
                        <a:pt x="32" y="84"/>
                      </a:cubicBezTo>
                      <a:cubicBezTo>
                        <a:pt x="23" y="93"/>
                        <a:pt x="10" y="94"/>
                        <a:pt x="6" y="94"/>
                      </a:cubicBezTo>
                      <a:close/>
                      <a:moveTo>
                        <a:pt x="77" y="8"/>
                      </a:moveTo>
                      <a:cubicBezTo>
                        <a:pt x="17" y="69"/>
                        <a:pt x="17" y="69"/>
                        <a:pt x="17" y="69"/>
                      </a:cubicBezTo>
                      <a:cubicBezTo>
                        <a:pt x="11" y="74"/>
                        <a:pt x="10" y="82"/>
                        <a:pt x="9" y="86"/>
                      </a:cubicBezTo>
                      <a:cubicBezTo>
                        <a:pt x="14" y="85"/>
                        <a:pt x="21" y="84"/>
                        <a:pt x="27" y="78"/>
                      </a:cubicBezTo>
                      <a:cubicBezTo>
                        <a:pt x="87" y="18"/>
                        <a:pt x="87" y="18"/>
                        <a:pt x="87" y="18"/>
                      </a:cubicBezTo>
                      <a:cubicBezTo>
                        <a:pt x="87" y="17"/>
                        <a:pt x="86" y="14"/>
                        <a:pt x="84" y="12"/>
                      </a:cubicBezTo>
                      <a:cubicBezTo>
                        <a:pt x="83" y="12"/>
                        <a:pt x="83" y="12"/>
                        <a:pt x="83" y="12"/>
                      </a:cubicBezTo>
                      <a:cubicBezTo>
                        <a:pt x="81" y="9"/>
                        <a:pt x="79" y="8"/>
                        <a:pt x="77"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66">
                  <a:extLst>
                    <a:ext uri="{FF2B5EF4-FFF2-40B4-BE49-F238E27FC236}">
                      <a16:creationId xmlns:a16="http://schemas.microsoft.com/office/drawing/2014/main" id="{C032B61E-C2E5-435C-AD85-E6DCBC653688}"/>
                    </a:ext>
                  </a:extLst>
                </p:cNvPr>
                <p:cNvSpPr>
                  <a:spLocks/>
                </p:cNvSpPr>
                <p:nvPr/>
              </p:nvSpPr>
              <p:spPr bwMode="auto">
                <a:xfrm>
                  <a:off x="6183313" y="3303588"/>
                  <a:ext cx="284163" cy="284163"/>
                </a:xfrm>
                <a:custGeom>
                  <a:avLst/>
                  <a:gdLst>
                    <a:gd name="connsiteX0" fmla="*/ 22225 w 284163"/>
                    <a:gd name="connsiteY0" fmla="*/ 201613 h 284163"/>
                    <a:gd name="connsiteX1" fmla="*/ 82550 w 284163"/>
                    <a:gd name="connsiteY1" fmla="*/ 261938 h 284163"/>
                    <a:gd name="connsiteX2" fmla="*/ 60325 w 284163"/>
                    <a:gd name="connsiteY2" fmla="*/ 284163 h 284163"/>
                    <a:gd name="connsiteX3" fmla="*/ 0 w 284163"/>
                    <a:gd name="connsiteY3" fmla="*/ 223838 h 284163"/>
                    <a:gd name="connsiteX4" fmla="*/ 227013 w 284163"/>
                    <a:gd name="connsiteY4" fmla="*/ 0 h 284163"/>
                    <a:gd name="connsiteX5" fmla="*/ 284163 w 284163"/>
                    <a:gd name="connsiteY5" fmla="*/ 57150 h 284163"/>
                    <a:gd name="connsiteX6" fmla="*/ 265113 w 284163"/>
                    <a:gd name="connsiteY6" fmla="*/ 79375 h 284163"/>
                    <a:gd name="connsiteX7" fmla="*/ 204788 w 284163"/>
                    <a:gd name="connsiteY7" fmla="*/ 19050 h 284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163" h="284163">
                      <a:moveTo>
                        <a:pt x="22225" y="201613"/>
                      </a:moveTo>
                      <a:lnTo>
                        <a:pt x="82550" y="261938"/>
                      </a:lnTo>
                      <a:lnTo>
                        <a:pt x="60325" y="284163"/>
                      </a:lnTo>
                      <a:lnTo>
                        <a:pt x="0" y="223838"/>
                      </a:lnTo>
                      <a:close/>
                      <a:moveTo>
                        <a:pt x="227013" y="0"/>
                      </a:moveTo>
                      <a:lnTo>
                        <a:pt x="284163" y="57150"/>
                      </a:lnTo>
                      <a:lnTo>
                        <a:pt x="265113" y="79375"/>
                      </a:lnTo>
                      <a:lnTo>
                        <a:pt x="204788" y="19050"/>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28" name="Freeform 56">
                <a:extLst>
                  <a:ext uri="{FF2B5EF4-FFF2-40B4-BE49-F238E27FC236}">
                    <a16:creationId xmlns:a16="http://schemas.microsoft.com/office/drawing/2014/main" id="{978CEAE9-E684-49B1-AA76-B394AF1FC9A6}"/>
                  </a:ext>
                </a:extLst>
              </p:cNvPr>
              <p:cNvSpPr>
                <a:spLocks/>
              </p:cNvSpPr>
              <p:nvPr/>
            </p:nvSpPr>
            <p:spPr bwMode="auto">
              <a:xfrm>
                <a:off x="5940426" y="3251201"/>
                <a:ext cx="114300" cy="382588"/>
              </a:xfrm>
              <a:custGeom>
                <a:avLst/>
                <a:gdLst>
                  <a:gd name="connsiteX0" fmla="*/ 90488 w 114300"/>
                  <a:gd name="connsiteY0" fmla="*/ 273050 h 382588"/>
                  <a:gd name="connsiteX1" fmla="*/ 114300 w 114300"/>
                  <a:gd name="connsiteY1" fmla="*/ 292100 h 382588"/>
                  <a:gd name="connsiteX2" fmla="*/ 41275 w 114300"/>
                  <a:gd name="connsiteY2" fmla="*/ 382588 h 382588"/>
                  <a:gd name="connsiteX3" fmla="*/ 0 w 114300"/>
                  <a:gd name="connsiteY3" fmla="*/ 317500 h 382588"/>
                  <a:gd name="connsiteX4" fmla="*/ 22225 w 114300"/>
                  <a:gd name="connsiteY4" fmla="*/ 303213 h 382588"/>
                  <a:gd name="connsiteX5" fmla="*/ 41275 w 114300"/>
                  <a:gd name="connsiteY5" fmla="*/ 330200 h 382588"/>
                  <a:gd name="connsiteX6" fmla="*/ 90488 w 114300"/>
                  <a:gd name="connsiteY6" fmla="*/ 136525 h 382588"/>
                  <a:gd name="connsiteX7" fmla="*/ 114300 w 114300"/>
                  <a:gd name="connsiteY7" fmla="*/ 155575 h 382588"/>
                  <a:gd name="connsiteX8" fmla="*/ 41275 w 114300"/>
                  <a:gd name="connsiteY8" fmla="*/ 246063 h 382588"/>
                  <a:gd name="connsiteX9" fmla="*/ 0 w 114300"/>
                  <a:gd name="connsiteY9" fmla="*/ 180975 h 382588"/>
                  <a:gd name="connsiteX10" fmla="*/ 22225 w 114300"/>
                  <a:gd name="connsiteY10" fmla="*/ 166688 h 382588"/>
                  <a:gd name="connsiteX11" fmla="*/ 41275 w 114300"/>
                  <a:gd name="connsiteY11" fmla="*/ 193675 h 382588"/>
                  <a:gd name="connsiteX12" fmla="*/ 90488 w 114300"/>
                  <a:gd name="connsiteY12" fmla="*/ 0 h 382588"/>
                  <a:gd name="connsiteX13" fmla="*/ 114300 w 114300"/>
                  <a:gd name="connsiteY13" fmla="*/ 19050 h 382588"/>
                  <a:gd name="connsiteX14" fmla="*/ 41275 w 114300"/>
                  <a:gd name="connsiteY14" fmla="*/ 109538 h 382588"/>
                  <a:gd name="connsiteX15" fmla="*/ 0 w 114300"/>
                  <a:gd name="connsiteY15" fmla="*/ 44450 h 382588"/>
                  <a:gd name="connsiteX16" fmla="*/ 22225 w 114300"/>
                  <a:gd name="connsiteY16" fmla="*/ 30163 h 382588"/>
                  <a:gd name="connsiteX17" fmla="*/ 41275 w 114300"/>
                  <a:gd name="connsiteY17" fmla="*/ 57150 h 382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300" h="382588">
                    <a:moveTo>
                      <a:pt x="90488" y="273050"/>
                    </a:moveTo>
                    <a:lnTo>
                      <a:pt x="114300" y="292100"/>
                    </a:lnTo>
                    <a:lnTo>
                      <a:pt x="41275" y="382588"/>
                    </a:lnTo>
                    <a:lnTo>
                      <a:pt x="0" y="317500"/>
                    </a:lnTo>
                    <a:lnTo>
                      <a:pt x="22225" y="303213"/>
                    </a:lnTo>
                    <a:lnTo>
                      <a:pt x="41275" y="330200"/>
                    </a:lnTo>
                    <a:close/>
                    <a:moveTo>
                      <a:pt x="90488" y="136525"/>
                    </a:moveTo>
                    <a:lnTo>
                      <a:pt x="114300" y="155575"/>
                    </a:lnTo>
                    <a:lnTo>
                      <a:pt x="41275" y="246063"/>
                    </a:lnTo>
                    <a:lnTo>
                      <a:pt x="0" y="180975"/>
                    </a:lnTo>
                    <a:lnTo>
                      <a:pt x="22225" y="166688"/>
                    </a:lnTo>
                    <a:lnTo>
                      <a:pt x="41275" y="193675"/>
                    </a:lnTo>
                    <a:close/>
                    <a:moveTo>
                      <a:pt x="90488" y="0"/>
                    </a:moveTo>
                    <a:lnTo>
                      <a:pt x="114300" y="19050"/>
                    </a:lnTo>
                    <a:lnTo>
                      <a:pt x="41275" y="109538"/>
                    </a:lnTo>
                    <a:lnTo>
                      <a:pt x="0" y="44450"/>
                    </a:lnTo>
                    <a:lnTo>
                      <a:pt x="22225" y="30163"/>
                    </a:lnTo>
                    <a:lnTo>
                      <a:pt x="41275" y="57150"/>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79" name="Group 178">
            <a:extLst>
              <a:ext uri="{FF2B5EF4-FFF2-40B4-BE49-F238E27FC236}">
                <a16:creationId xmlns:a16="http://schemas.microsoft.com/office/drawing/2014/main" id="{0FD799C4-5166-4B13-AE91-ADF9BEF525A8}"/>
              </a:ext>
            </a:extLst>
          </p:cNvPr>
          <p:cNvGrpSpPr>
            <a:grpSpLocks noChangeAspect="1"/>
          </p:cNvGrpSpPr>
          <p:nvPr/>
        </p:nvGrpSpPr>
        <p:grpSpPr>
          <a:xfrm>
            <a:off x="5352572" y="5262604"/>
            <a:ext cx="881370" cy="925970"/>
            <a:chOff x="4010891" y="1558469"/>
            <a:chExt cx="914400" cy="914400"/>
          </a:xfrm>
        </p:grpSpPr>
        <p:sp>
          <p:nvSpPr>
            <p:cNvPr id="187" name="Oval 94">
              <a:extLst>
                <a:ext uri="{FF2B5EF4-FFF2-40B4-BE49-F238E27FC236}">
                  <a16:creationId xmlns:a16="http://schemas.microsoft.com/office/drawing/2014/main" id="{63CFA847-512E-441C-8D4F-E5754363CB31}"/>
                </a:ext>
              </a:extLst>
            </p:cNvPr>
            <p:cNvSpPr>
              <a:spLocks noChangeAspect="1" noChangeArrowheads="1"/>
            </p:cNvSpPr>
            <p:nvPr/>
          </p:nvSpPr>
          <p:spPr bwMode="auto">
            <a:xfrm>
              <a:off x="4014242" y="1567613"/>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8" name="Group 187">
              <a:extLst>
                <a:ext uri="{FF2B5EF4-FFF2-40B4-BE49-F238E27FC236}">
                  <a16:creationId xmlns:a16="http://schemas.microsoft.com/office/drawing/2014/main" id="{0CA3DF69-168A-4666-A064-F407AC241B0A}"/>
                </a:ext>
              </a:extLst>
            </p:cNvPr>
            <p:cNvGrpSpPr>
              <a:grpSpLocks noChangeAspect="1"/>
            </p:cNvGrpSpPr>
            <p:nvPr/>
          </p:nvGrpSpPr>
          <p:grpSpPr>
            <a:xfrm>
              <a:off x="4010891" y="1558469"/>
              <a:ext cx="914400" cy="914400"/>
              <a:chOff x="4703763" y="4141788"/>
              <a:chExt cx="1120775" cy="1120775"/>
            </a:xfrm>
          </p:grpSpPr>
          <p:sp>
            <p:nvSpPr>
              <p:cNvPr id="189" name="Freeform 5">
                <a:extLst>
                  <a:ext uri="{FF2B5EF4-FFF2-40B4-BE49-F238E27FC236}">
                    <a16:creationId xmlns:a16="http://schemas.microsoft.com/office/drawing/2014/main" id="{5120B0C1-CA7D-41C9-9349-A0AD4EB50DF7}"/>
                  </a:ext>
                </a:extLst>
              </p:cNvPr>
              <p:cNvSpPr>
                <a:spLocks noEditPoints="1"/>
              </p:cNvSpPr>
              <p:nvPr/>
            </p:nvSpPr>
            <p:spPr bwMode="auto">
              <a:xfrm>
                <a:off x="4703763" y="4141788"/>
                <a:ext cx="1120775" cy="1120775"/>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6">
                <a:extLst>
                  <a:ext uri="{FF2B5EF4-FFF2-40B4-BE49-F238E27FC236}">
                    <a16:creationId xmlns:a16="http://schemas.microsoft.com/office/drawing/2014/main" id="{28A152A8-7192-4E71-B75F-B92882C22CC8}"/>
                  </a:ext>
                </a:extLst>
              </p:cNvPr>
              <p:cNvSpPr>
                <a:spLocks noEditPoints="1"/>
              </p:cNvSpPr>
              <p:nvPr/>
            </p:nvSpPr>
            <p:spPr bwMode="auto">
              <a:xfrm>
                <a:off x="5226051" y="4341813"/>
                <a:ext cx="379413" cy="376238"/>
              </a:xfrm>
              <a:custGeom>
                <a:avLst/>
                <a:gdLst>
                  <a:gd name="T0" fmla="*/ 47 w 100"/>
                  <a:gd name="T1" fmla="*/ 98 h 99"/>
                  <a:gd name="T2" fmla="*/ 29 w 100"/>
                  <a:gd name="T3" fmla="*/ 76 h 99"/>
                  <a:gd name="T4" fmla="*/ 39 w 100"/>
                  <a:gd name="T5" fmla="*/ 72 h 99"/>
                  <a:gd name="T6" fmla="*/ 39 w 100"/>
                  <a:gd name="T7" fmla="*/ 61 h 99"/>
                  <a:gd name="T8" fmla="*/ 26 w 100"/>
                  <a:gd name="T9" fmla="*/ 66 h 99"/>
                  <a:gd name="T10" fmla="*/ 19 w 100"/>
                  <a:gd name="T11" fmla="*/ 69 h 99"/>
                  <a:gd name="T12" fmla="*/ 2 w 100"/>
                  <a:gd name="T13" fmla="*/ 47 h 99"/>
                  <a:gd name="T14" fmla="*/ 50 w 100"/>
                  <a:gd name="T15" fmla="*/ 0 h 99"/>
                  <a:gd name="T16" fmla="*/ 53 w 100"/>
                  <a:gd name="T17" fmla="*/ 2 h 99"/>
                  <a:gd name="T18" fmla="*/ 67 w 100"/>
                  <a:gd name="T19" fmla="*/ 10 h 99"/>
                  <a:gd name="T20" fmla="*/ 94 w 100"/>
                  <a:gd name="T21" fmla="*/ 21 h 99"/>
                  <a:gd name="T22" fmla="*/ 86 w 100"/>
                  <a:gd name="T23" fmla="*/ 35 h 99"/>
                  <a:gd name="T24" fmla="*/ 98 w 100"/>
                  <a:gd name="T25" fmla="*/ 52 h 99"/>
                  <a:gd name="T26" fmla="*/ 93 w 100"/>
                  <a:gd name="T27" fmla="*/ 73 h 99"/>
                  <a:gd name="T28" fmla="*/ 67 w 100"/>
                  <a:gd name="T29" fmla="*/ 89 h 99"/>
                  <a:gd name="T30" fmla="*/ 53 w 100"/>
                  <a:gd name="T31" fmla="*/ 98 h 99"/>
                  <a:gd name="T32" fmla="*/ 41 w 100"/>
                  <a:gd name="T33" fmla="*/ 80 h 99"/>
                  <a:gd name="T34" fmla="*/ 64 w 100"/>
                  <a:gd name="T35" fmla="*/ 75 h 99"/>
                  <a:gd name="T36" fmla="*/ 71 w 100"/>
                  <a:gd name="T37" fmla="*/ 79 h 99"/>
                  <a:gd name="T38" fmla="*/ 84 w 100"/>
                  <a:gd name="T39" fmla="*/ 84 h 99"/>
                  <a:gd name="T40" fmla="*/ 78 w 100"/>
                  <a:gd name="T41" fmla="*/ 71 h 99"/>
                  <a:gd name="T42" fmla="*/ 75 w 100"/>
                  <a:gd name="T43" fmla="*/ 68 h 99"/>
                  <a:gd name="T44" fmla="*/ 90 w 100"/>
                  <a:gd name="T45" fmla="*/ 50 h 99"/>
                  <a:gd name="T46" fmla="*/ 75 w 100"/>
                  <a:gd name="T47" fmla="*/ 31 h 99"/>
                  <a:gd name="T48" fmla="*/ 84 w 100"/>
                  <a:gd name="T49" fmla="*/ 27 h 99"/>
                  <a:gd name="T50" fmla="*/ 84 w 100"/>
                  <a:gd name="T51" fmla="*/ 16 h 99"/>
                  <a:gd name="T52" fmla="*/ 71 w 100"/>
                  <a:gd name="T53" fmla="*/ 21 h 99"/>
                  <a:gd name="T54" fmla="*/ 64 w 100"/>
                  <a:gd name="T55" fmla="*/ 24 h 99"/>
                  <a:gd name="T56" fmla="*/ 10 w 100"/>
                  <a:gd name="T57" fmla="*/ 50 h 99"/>
                  <a:gd name="T58" fmla="*/ 22 w 100"/>
                  <a:gd name="T59" fmla="*/ 55 h 99"/>
                  <a:gd name="T60" fmla="*/ 49 w 100"/>
                  <a:gd name="T61" fmla="*/ 67 h 99"/>
                  <a:gd name="T62" fmla="*/ 41 w 100"/>
                  <a:gd name="T63" fmla="*/ 8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 h="99">
                    <a:moveTo>
                      <a:pt x="50" y="99"/>
                    </a:moveTo>
                    <a:cubicBezTo>
                      <a:pt x="49" y="99"/>
                      <a:pt x="48" y="99"/>
                      <a:pt x="47" y="98"/>
                    </a:cubicBezTo>
                    <a:cubicBezTo>
                      <a:pt x="30" y="81"/>
                      <a:pt x="30" y="81"/>
                      <a:pt x="30" y="81"/>
                    </a:cubicBezTo>
                    <a:cubicBezTo>
                      <a:pt x="29" y="80"/>
                      <a:pt x="29" y="78"/>
                      <a:pt x="29" y="76"/>
                    </a:cubicBezTo>
                    <a:cubicBezTo>
                      <a:pt x="30" y="75"/>
                      <a:pt x="32" y="74"/>
                      <a:pt x="33" y="74"/>
                    </a:cubicBezTo>
                    <a:cubicBezTo>
                      <a:pt x="35" y="74"/>
                      <a:pt x="37" y="73"/>
                      <a:pt x="39" y="72"/>
                    </a:cubicBezTo>
                    <a:cubicBezTo>
                      <a:pt x="40" y="71"/>
                      <a:pt x="41" y="69"/>
                      <a:pt x="41" y="67"/>
                    </a:cubicBezTo>
                    <a:cubicBezTo>
                      <a:pt x="41" y="64"/>
                      <a:pt x="40" y="62"/>
                      <a:pt x="39" y="61"/>
                    </a:cubicBezTo>
                    <a:cubicBezTo>
                      <a:pt x="36" y="58"/>
                      <a:pt x="31" y="58"/>
                      <a:pt x="27" y="61"/>
                    </a:cubicBezTo>
                    <a:cubicBezTo>
                      <a:pt x="26" y="62"/>
                      <a:pt x="25" y="64"/>
                      <a:pt x="26" y="66"/>
                    </a:cubicBezTo>
                    <a:cubicBezTo>
                      <a:pt x="26" y="68"/>
                      <a:pt x="25" y="69"/>
                      <a:pt x="23" y="70"/>
                    </a:cubicBezTo>
                    <a:cubicBezTo>
                      <a:pt x="22" y="71"/>
                      <a:pt x="20" y="71"/>
                      <a:pt x="19" y="69"/>
                    </a:cubicBezTo>
                    <a:cubicBezTo>
                      <a:pt x="2" y="52"/>
                      <a:pt x="2" y="52"/>
                      <a:pt x="2" y="52"/>
                    </a:cubicBezTo>
                    <a:cubicBezTo>
                      <a:pt x="0" y="51"/>
                      <a:pt x="0" y="48"/>
                      <a:pt x="2" y="47"/>
                    </a:cubicBezTo>
                    <a:cubicBezTo>
                      <a:pt x="47" y="2"/>
                      <a:pt x="47" y="2"/>
                      <a:pt x="47" y="2"/>
                    </a:cubicBezTo>
                    <a:cubicBezTo>
                      <a:pt x="48" y="1"/>
                      <a:pt x="49" y="0"/>
                      <a:pt x="50" y="0"/>
                    </a:cubicBezTo>
                    <a:cubicBezTo>
                      <a:pt x="50" y="0"/>
                      <a:pt x="50" y="0"/>
                      <a:pt x="50" y="0"/>
                    </a:cubicBezTo>
                    <a:cubicBezTo>
                      <a:pt x="51" y="0"/>
                      <a:pt x="52" y="1"/>
                      <a:pt x="53" y="2"/>
                    </a:cubicBezTo>
                    <a:cubicBezTo>
                      <a:pt x="65" y="13"/>
                      <a:pt x="65" y="13"/>
                      <a:pt x="65" y="13"/>
                    </a:cubicBezTo>
                    <a:cubicBezTo>
                      <a:pt x="65" y="12"/>
                      <a:pt x="66" y="11"/>
                      <a:pt x="67" y="10"/>
                    </a:cubicBezTo>
                    <a:cubicBezTo>
                      <a:pt x="73" y="4"/>
                      <a:pt x="84" y="4"/>
                      <a:pt x="90" y="10"/>
                    </a:cubicBezTo>
                    <a:cubicBezTo>
                      <a:pt x="93" y="13"/>
                      <a:pt x="94" y="17"/>
                      <a:pt x="94" y="21"/>
                    </a:cubicBezTo>
                    <a:cubicBezTo>
                      <a:pt x="94" y="26"/>
                      <a:pt x="93" y="30"/>
                      <a:pt x="90" y="33"/>
                    </a:cubicBezTo>
                    <a:cubicBezTo>
                      <a:pt x="89" y="34"/>
                      <a:pt x="88" y="34"/>
                      <a:pt x="86" y="35"/>
                    </a:cubicBezTo>
                    <a:cubicBezTo>
                      <a:pt x="98" y="47"/>
                      <a:pt x="98" y="47"/>
                      <a:pt x="98" y="47"/>
                    </a:cubicBezTo>
                    <a:cubicBezTo>
                      <a:pt x="100" y="48"/>
                      <a:pt x="100" y="51"/>
                      <a:pt x="98" y="52"/>
                    </a:cubicBezTo>
                    <a:cubicBezTo>
                      <a:pt x="86" y="64"/>
                      <a:pt x="86" y="64"/>
                      <a:pt x="86" y="64"/>
                    </a:cubicBezTo>
                    <a:cubicBezTo>
                      <a:pt x="90" y="66"/>
                      <a:pt x="92" y="69"/>
                      <a:pt x="93" y="73"/>
                    </a:cubicBezTo>
                    <a:cubicBezTo>
                      <a:pt x="95" y="79"/>
                      <a:pt x="94" y="85"/>
                      <a:pt x="89" y="89"/>
                    </a:cubicBezTo>
                    <a:cubicBezTo>
                      <a:pt x="83" y="95"/>
                      <a:pt x="73" y="95"/>
                      <a:pt x="67" y="89"/>
                    </a:cubicBezTo>
                    <a:cubicBezTo>
                      <a:pt x="66" y="88"/>
                      <a:pt x="65" y="87"/>
                      <a:pt x="65" y="86"/>
                    </a:cubicBezTo>
                    <a:cubicBezTo>
                      <a:pt x="53" y="98"/>
                      <a:pt x="53" y="98"/>
                      <a:pt x="53" y="98"/>
                    </a:cubicBezTo>
                    <a:cubicBezTo>
                      <a:pt x="52" y="99"/>
                      <a:pt x="51" y="99"/>
                      <a:pt x="50" y="99"/>
                    </a:cubicBezTo>
                    <a:close/>
                    <a:moveTo>
                      <a:pt x="41" y="80"/>
                    </a:moveTo>
                    <a:cubicBezTo>
                      <a:pt x="50" y="89"/>
                      <a:pt x="50" y="89"/>
                      <a:pt x="50" y="89"/>
                    </a:cubicBezTo>
                    <a:cubicBezTo>
                      <a:pt x="64" y="75"/>
                      <a:pt x="64" y="75"/>
                      <a:pt x="64" y="75"/>
                    </a:cubicBezTo>
                    <a:cubicBezTo>
                      <a:pt x="65" y="74"/>
                      <a:pt x="67" y="74"/>
                      <a:pt x="69" y="74"/>
                    </a:cubicBezTo>
                    <a:cubicBezTo>
                      <a:pt x="70" y="75"/>
                      <a:pt x="71" y="77"/>
                      <a:pt x="71" y="79"/>
                    </a:cubicBezTo>
                    <a:cubicBezTo>
                      <a:pt x="71" y="80"/>
                      <a:pt x="71" y="82"/>
                      <a:pt x="73" y="84"/>
                    </a:cubicBezTo>
                    <a:cubicBezTo>
                      <a:pt x="76" y="87"/>
                      <a:pt x="81" y="87"/>
                      <a:pt x="84" y="84"/>
                    </a:cubicBezTo>
                    <a:cubicBezTo>
                      <a:pt x="86" y="82"/>
                      <a:pt x="87" y="78"/>
                      <a:pt x="86" y="75"/>
                    </a:cubicBezTo>
                    <a:cubicBezTo>
                      <a:pt x="85" y="73"/>
                      <a:pt x="83" y="71"/>
                      <a:pt x="78" y="71"/>
                    </a:cubicBezTo>
                    <a:cubicBezTo>
                      <a:pt x="78" y="71"/>
                      <a:pt x="78" y="71"/>
                      <a:pt x="78" y="71"/>
                    </a:cubicBezTo>
                    <a:cubicBezTo>
                      <a:pt x="77" y="71"/>
                      <a:pt x="75" y="70"/>
                      <a:pt x="75" y="68"/>
                    </a:cubicBezTo>
                    <a:cubicBezTo>
                      <a:pt x="74" y="67"/>
                      <a:pt x="74" y="65"/>
                      <a:pt x="75" y="64"/>
                    </a:cubicBezTo>
                    <a:cubicBezTo>
                      <a:pt x="90" y="50"/>
                      <a:pt x="90" y="50"/>
                      <a:pt x="90" y="50"/>
                    </a:cubicBezTo>
                    <a:cubicBezTo>
                      <a:pt x="75" y="36"/>
                      <a:pt x="75" y="36"/>
                      <a:pt x="75" y="36"/>
                    </a:cubicBezTo>
                    <a:cubicBezTo>
                      <a:pt x="74" y="34"/>
                      <a:pt x="74" y="33"/>
                      <a:pt x="75" y="31"/>
                    </a:cubicBezTo>
                    <a:cubicBezTo>
                      <a:pt x="75" y="29"/>
                      <a:pt x="77" y="29"/>
                      <a:pt x="79" y="29"/>
                    </a:cubicBezTo>
                    <a:cubicBezTo>
                      <a:pt x="81" y="29"/>
                      <a:pt x="83" y="28"/>
                      <a:pt x="84" y="27"/>
                    </a:cubicBezTo>
                    <a:cubicBezTo>
                      <a:pt x="85" y="26"/>
                      <a:pt x="86" y="24"/>
                      <a:pt x="86" y="21"/>
                    </a:cubicBezTo>
                    <a:cubicBezTo>
                      <a:pt x="86" y="19"/>
                      <a:pt x="85" y="17"/>
                      <a:pt x="84" y="16"/>
                    </a:cubicBezTo>
                    <a:cubicBezTo>
                      <a:pt x="81" y="13"/>
                      <a:pt x="76" y="13"/>
                      <a:pt x="73" y="16"/>
                    </a:cubicBezTo>
                    <a:cubicBezTo>
                      <a:pt x="71" y="17"/>
                      <a:pt x="71" y="19"/>
                      <a:pt x="71" y="21"/>
                    </a:cubicBezTo>
                    <a:cubicBezTo>
                      <a:pt x="71" y="23"/>
                      <a:pt x="70" y="24"/>
                      <a:pt x="69" y="25"/>
                    </a:cubicBezTo>
                    <a:cubicBezTo>
                      <a:pt x="67" y="26"/>
                      <a:pt x="65" y="25"/>
                      <a:pt x="64" y="24"/>
                    </a:cubicBezTo>
                    <a:cubicBezTo>
                      <a:pt x="50" y="10"/>
                      <a:pt x="50" y="10"/>
                      <a:pt x="50" y="10"/>
                    </a:cubicBezTo>
                    <a:cubicBezTo>
                      <a:pt x="10" y="50"/>
                      <a:pt x="10" y="50"/>
                      <a:pt x="10" y="50"/>
                    </a:cubicBezTo>
                    <a:cubicBezTo>
                      <a:pt x="19" y="59"/>
                      <a:pt x="19" y="59"/>
                      <a:pt x="19" y="59"/>
                    </a:cubicBezTo>
                    <a:cubicBezTo>
                      <a:pt x="20" y="57"/>
                      <a:pt x="21" y="56"/>
                      <a:pt x="22" y="55"/>
                    </a:cubicBezTo>
                    <a:cubicBezTo>
                      <a:pt x="28" y="49"/>
                      <a:pt x="38" y="49"/>
                      <a:pt x="44" y="55"/>
                    </a:cubicBezTo>
                    <a:cubicBezTo>
                      <a:pt x="47" y="58"/>
                      <a:pt x="49" y="62"/>
                      <a:pt x="49" y="67"/>
                    </a:cubicBezTo>
                    <a:cubicBezTo>
                      <a:pt x="49" y="71"/>
                      <a:pt x="47" y="75"/>
                      <a:pt x="44" y="78"/>
                    </a:cubicBezTo>
                    <a:cubicBezTo>
                      <a:pt x="43" y="79"/>
                      <a:pt x="42" y="80"/>
                      <a:pt x="41" y="8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7">
                <a:extLst>
                  <a:ext uri="{FF2B5EF4-FFF2-40B4-BE49-F238E27FC236}">
                    <a16:creationId xmlns:a16="http://schemas.microsoft.com/office/drawing/2014/main" id="{E89EC9AB-08F9-4723-88D8-48D003F87571}"/>
                  </a:ext>
                </a:extLst>
              </p:cNvPr>
              <p:cNvSpPr>
                <a:spLocks noEditPoints="1"/>
              </p:cNvSpPr>
              <p:nvPr/>
            </p:nvSpPr>
            <p:spPr bwMode="auto">
              <a:xfrm>
                <a:off x="4895851" y="4459288"/>
                <a:ext cx="349250" cy="349250"/>
              </a:xfrm>
              <a:custGeom>
                <a:avLst/>
                <a:gdLst>
                  <a:gd name="T0" fmla="*/ 68 w 92"/>
                  <a:gd name="T1" fmla="*/ 92 h 92"/>
                  <a:gd name="T2" fmla="*/ 44 w 92"/>
                  <a:gd name="T3" fmla="*/ 92 h 92"/>
                  <a:gd name="T4" fmla="*/ 40 w 92"/>
                  <a:gd name="T5" fmla="*/ 89 h 92"/>
                  <a:gd name="T6" fmla="*/ 41 w 92"/>
                  <a:gd name="T7" fmla="*/ 85 h 92"/>
                  <a:gd name="T8" fmla="*/ 44 w 92"/>
                  <a:gd name="T9" fmla="*/ 80 h 92"/>
                  <a:gd name="T10" fmla="*/ 36 w 92"/>
                  <a:gd name="T11" fmla="*/ 72 h 92"/>
                  <a:gd name="T12" fmla="*/ 28 w 92"/>
                  <a:gd name="T13" fmla="*/ 80 h 92"/>
                  <a:gd name="T14" fmla="*/ 30 w 92"/>
                  <a:gd name="T15" fmla="*/ 85 h 92"/>
                  <a:gd name="T16" fmla="*/ 32 w 92"/>
                  <a:gd name="T17" fmla="*/ 89 h 92"/>
                  <a:gd name="T18" fmla="*/ 28 w 92"/>
                  <a:gd name="T19" fmla="*/ 92 h 92"/>
                  <a:gd name="T20" fmla="*/ 4 w 92"/>
                  <a:gd name="T21" fmla="*/ 92 h 92"/>
                  <a:gd name="T22" fmla="*/ 0 w 92"/>
                  <a:gd name="T23" fmla="*/ 88 h 92"/>
                  <a:gd name="T24" fmla="*/ 0 w 92"/>
                  <a:gd name="T25" fmla="*/ 24 h 92"/>
                  <a:gd name="T26" fmla="*/ 4 w 92"/>
                  <a:gd name="T27" fmla="*/ 20 h 92"/>
                  <a:gd name="T28" fmla="*/ 20 w 92"/>
                  <a:gd name="T29" fmla="*/ 20 h 92"/>
                  <a:gd name="T30" fmla="*/ 20 w 92"/>
                  <a:gd name="T31" fmla="*/ 16 h 92"/>
                  <a:gd name="T32" fmla="*/ 36 w 92"/>
                  <a:gd name="T33" fmla="*/ 0 h 92"/>
                  <a:gd name="T34" fmla="*/ 52 w 92"/>
                  <a:gd name="T35" fmla="*/ 16 h 92"/>
                  <a:gd name="T36" fmla="*/ 51 w 92"/>
                  <a:gd name="T37" fmla="*/ 20 h 92"/>
                  <a:gd name="T38" fmla="*/ 68 w 92"/>
                  <a:gd name="T39" fmla="*/ 20 h 92"/>
                  <a:gd name="T40" fmla="*/ 72 w 92"/>
                  <a:gd name="T41" fmla="*/ 24 h 92"/>
                  <a:gd name="T42" fmla="*/ 72 w 92"/>
                  <a:gd name="T43" fmla="*/ 41 h 92"/>
                  <a:gd name="T44" fmla="*/ 83 w 92"/>
                  <a:gd name="T45" fmla="*/ 42 h 92"/>
                  <a:gd name="T46" fmla="*/ 92 w 92"/>
                  <a:gd name="T47" fmla="*/ 56 h 92"/>
                  <a:gd name="T48" fmla="*/ 76 w 92"/>
                  <a:gd name="T49" fmla="*/ 72 h 92"/>
                  <a:gd name="T50" fmla="*/ 72 w 92"/>
                  <a:gd name="T51" fmla="*/ 71 h 92"/>
                  <a:gd name="T52" fmla="*/ 72 w 92"/>
                  <a:gd name="T53" fmla="*/ 88 h 92"/>
                  <a:gd name="T54" fmla="*/ 68 w 92"/>
                  <a:gd name="T55" fmla="*/ 92 h 92"/>
                  <a:gd name="T56" fmla="*/ 51 w 92"/>
                  <a:gd name="T57" fmla="*/ 84 h 92"/>
                  <a:gd name="T58" fmla="*/ 64 w 92"/>
                  <a:gd name="T59" fmla="*/ 84 h 92"/>
                  <a:gd name="T60" fmla="*/ 64 w 92"/>
                  <a:gd name="T61" fmla="*/ 64 h 92"/>
                  <a:gd name="T62" fmla="*/ 66 w 92"/>
                  <a:gd name="T63" fmla="*/ 60 h 92"/>
                  <a:gd name="T64" fmla="*/ 71 w 92"/>
                  <a:gd name="T65" fmla="*/ 62 h 92"/>
                  <a:gd name="T66" fmla="*/ 76 w 92"/>
                  <a:gd name="T67" fmla="*/ 64 h 92"/>
                  <a:gd name="T68" fmla="*/ 84 w 92"/>
                  <a:gd name="T69" fmla="*/ 56 h 92"/>
                  <a:gd name="T70" fmla="*/ 79 w 92"/>
                  <a:gd name="T71" fmla="*/ 49 h 92"/>
                  <a:gd name="T72" fmla="*/ 71 w 92"/>
                  <a:gd name="T73" fmla="*/ 51 h 92"/>
                  <a:gd name="T74" fmla="*/ 66 w 92"/>
                  <a:gd name="T75" fmla="*/ 52 h 92"/>
                  <a:gd name="T76" fmla="*/ 64 w 92"/>
                  <a:gd name="T77" fmla="*/ 48 h 92"/>
                  <a:gd name="T78" fmla="*/ 64 w 92"/>
                  <a:gd name="T79" fmla="*/ 28 h 92"/>
                  <a:gd name="T80" fmla="*/ 44 w 92"/>
                  <a:gd name="T81" fmla="*/ 28 h 92"/>
                  <a:gd name="T82" fmla="*/ 40 w 92"/>
                  <a:gd name="T83" fmla="*/ 25 h 92"/>
                  <a:gd name="T84" fmla="*/ 41 w 92"/>
                  <a:gd name="T85" fmla="*/ 21 h 92"/>
                  <a:gd name="T86" fmla="*/ 44 w 92"/>
                  <a:gd name="T87" fmla="*/ 16 h 92"/>
                  <a:gd name="T88" fmla="*/ 36 w 92"/>
                  <a:gd name="T89" fmla="*/ 8 h 92"/>
                  <a:gd name="T90" fmla="*/ 28 w 92"/>
                  <a:gd name="T91" fmla="*/ 16 h 92"/>
                  <a:gd name="T92" fmla="*/ 30 w 92"/>
                  <a:gd name="T93" fmla="*/ 21 h 92"/>
                  <a:gd name="T94" fmla="*/ 32 w 92"/>
                  <a:gd name="T95" fmla="*/ 25 h 92"/>
                  <a:gd name="T96" fmla="*/ 28 w 92"/>
                  <a:gd name="T97" fmla="*/ 28 h 92"/>
                  <a:gd name="T98" fmla="*/ 8 w 92"/>
                  <a:gd name="T99" fmla="*/ 28 h 92"/>
                  <a:gd name="T100" fmla="*/ 8 w 92"/>
                  <a:gd name="T101" fmla="*/ 84 h 92"/>
                  <a:gd name="T102" fmla="*/ 20 w 92"/>
                  <a:gd name="T103" fmla="*/ 84 h 92"/>
                  <a:gd name="T104" fmla="*/ 20 w 92"/>
                  <a:gd name="T105" fmla="*/ 80 h 92"/>
                  <a:gd name="T106" fmla="*/ 36 w 92"/>
                  <a:gd name="T107" fmla="*/ 64 h 92"/>
                  <a:gd name="T108" fmla="*/ 52 w 92"/>
                  <a:gd name="T109" fmla="*/ 80 h 92"/>
                  <a:gd name="T110" fmla="*/ 51 w 92"/>
                  <a:gd name="T111"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92">
                    <a:moveTo>
                      <a:pt x="68" y="92"/>
                    </a:moveTo>
                    <a:cubicBezTo>
                      <a:pt x="44" y="92"/>
                      <a:pt x="44" y="92"/>
                      <a:pt x="44" y="92"/>
                    </a:cubicBezTo>
                    <a:cubicBezTo>
                      <a:pt x="42" y="92"/>
                      <a:pt x="41" y="91"/>
                      <a:pt x="40" y="89"/>
                    </a:cubicBezTo>
                    <a:cubicBezTo>
                      <a:pt x="39" y="88"/>
                      <a:pt x="40" y="86"/>
                      <a:pt x="41" y="85"/>
                    </a:cubicBezTo>
                    <a:cubicBezTo>
                      <a:pt x="43" y="84"/>
                      <a:pt x="44" y="82"/>
                      <a:pt x="44" y="80"/>
                    </a:cubicBezTo>
                    <a:cubicBezTo>
                      <a:pt x="44" y="76"/>
                      <a:pt x="40" y="72"/>
                      <a:pt x="36" y="72"/>
                    </a:cubicBezTo>
                    <a:cubicBezTo>
                      <a:pt x="31" y="72"/>
                      <a:pt x="28" y="76"/>
                      <a:pt x="28" y="80"/>
                    </a:cubicBezTo>
                    <a:cubicBezTo>
                      <a:pt x="28" y="82"/>
                      <a:pt x="29" y="84"/>
                      <a:pt x="30" y="85"/>
                    </a:cubicBezTo>
                    <a:cubicBezTo>
                      <a:pt x="32" y="86"/>
                      <a:pt x="32" y="88"/>
                      <a:pt x="32" y="89"/>
                    </a:cubicBezTo>
                    <a:cubicBezTo>
                      <a:pt x="31" y="91"/>
                      <a:pt x="29" y="92"/>
                      <a:pt x="28" y="92"/>
                    </a:cubicBezTo>
                    <a:cubicBezTo>
                      <a:pt x="4" y="92"/>
                      <a:pt x="4" y="92"/>
                      <a:pt x="4" y="92"/>
                    </a:cubicBezTo>
                    <a:cubicBezTo>
                      <a:pt x="2" y="92"/>
                      <a:pt x="0" y="90"/>
                      <a:pt x="0" y="88"/>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1"/>
                      <a:pt x="72" y="41"/>
                      <a:pt x="72" y="41"/>
                    </a:cubicBezTo>
                    <a:cubicBezTo>
                      <a:pt x="75" y="39"/>
                      <a:pt x="79" y="40"/>
                      <a:pt x="83" y="42"/>
                    </a:cubicBezTo>
                    <a:cubicBezTo>
                      <a:pt x="88" y="45"/>
                      <a:pt x="92" y="50"/>
                      <a:pt x="92" y="56"/>
                    </a:cubicBezTo>
                    <a:cubicBezTo>
                      <a:pt x="92" y="65"/>
                      <a:pt x="84" y="72"/>
                      <a:pt x="76" y="72"/>
                    </a:cubicBezTo>
                    <a:cubicBezTo>
                      <a:pt x="74" y="72"/>
                      <a:pt x="73" y="72"/>
                      <a:pt x="72" y="71"/>
                    </a:cubicBezTo>
                    <a:cubicBezTo>
                      <a:pt x="72" y="88"/>
                      <a:pt x="72" y="88"/>
                      <a:pt x="72" y="88"/>
                    </a:cubicBezTo>
                    <a:cubicBezTo>
                      <a:pt x="72" y="90"/>
                      <a:pt x="70" y="92"/>
                      <a:pt x="68" y="92"/>
                    </a:cubicBezTo>
                    <a:close/>
                    <a:moveTo>
                      <a:pt x="51" y="84"/>
                    </a:moveTo>
                    <a:cubicBezTo>
                      <a:pt x="64" y="84"/>
                      <a:pt x="64" y="84"/>
                      <a:pt x="64" y="84"/>
                    </a:cubicBezTo>
                    <a:cubicBezTo>
                      <a:pt x="64" y="64"/>
                      <a:pt x="64" y="64"/>
                      <a:pt x="64" y="64"/>
                    </a:cubicBezTo>
                    <a:cubicBezTo>
                      <a:pt x="64" y="62"/>
                      <a:pt x="65" y="61"/>
                      <a:pt x="66" y="60"/>
                    </a:cubicBezTo>
                    <a:cubicBezTo>
                      <a:pt x="68" y="60"/>
                      <a:pt x="70" y="60"/>
                      <a:pt x="71" y="62"/>
                    </a:cubicBezTo>
                    <a:cubicBezTo>
                      <a:pt x="72" y="63"/>
                      <a:pt x="74" y="64"/>
                      <a:pt x="76" y="64"/>
                    </a:cubicBezTo>
                    <a:cubicBezTo>
                      <a:pt x="80" y="64"/>
                      <a:pt x="84" y="60"/>
                      <a:pt x="84" y="56"/>
                    </a:cubicBezTo>
                    <a:cubicBezTo>
                      <a:pt x="84" y="53"/>
                      <a:pt x="82" y="50"/>
                      <a:pt x="79" y="49"/>
                    </a:cubicBezTo>
                    <a:cubicBezTo>
                      <a:pt x="77" y="48"/>
                      <a:pt x="74" y="47"/>
                      <a:pt x="71" y="51"/>
                    </a:cubicBezTo>
                    <a:cubicBezTo>
                      <a:pt x="70" y="52"/>
                      <a:pt x="68" y="52"/>
                      <a:pt x="66" y="52"/>
                    </a:cubicBezTo>
                    <a:cubicBezTo>
                      <a:pt x="65" y="51"/>
                      <a:pt x="64" y="50"/>
                      <a:pt x="64" y="48"/>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cubicBezTo>
                      <a:pt x="8" y="84"/>
                      <a:pt x="8" y="84"/>
                      <a:pt x="8" y="84"/>
                    </a:cubicBezTo>
                    <a:cubicBezTo>
                      <a:pt x="20" y="84"/>
                      <a:pt x="20" y="84"/>
                      <a:pt x="20" y="84"/>
                    </a:cubicBezTo>
                    <a:cubicBezTo>
                      <a:pt x="20" y="83"/>
                      <a:pt x="20" y="81"/>
                      <a:pt x="20" y="80"/>
                    </a:cubicBezTo>
                    <a:cubicBezTo>
                      <a:pt x="20" y="71"/>
                      <a:pt x="27" y="64"/>
                      <a:pt x="36" y="64"/>
                    </a:cubicBezTo>
                    <a:cubicBezTo>
                      <a:pt x="45" y="64"/>
                      <a:pt x="52" y="71"/>
                      <a:pt x="52" y="80"/>
                    </a:cubicBezTo>
                    <a:cubicBezTo>
                      <a:pt x="52" y="81"/>
                      <a:pt x="52" y="83"/>
                      <a:pt x="51" y="84"/>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8">
                <a:extLst>
                  <a:ext uri="{FF2B5EF4-FFF2-40B4-BE49-F238E27FC236}">
                    <a16:creationId xmlns:a16="http://schemas.microsoft.com/office/drawing/2014/main" id="{7BDDAE9C-80F9-4C13-A486-64549149F0AB}"/>
                  </a:ext>
                </a:extLst>
              </p:cNvPr>
              <p:cNvSpPr>
                <a:spLocks noEditPoints="1"/>
              </p:cNvSpPr>
              <p:nvPr/>
            </p:nvSpPr>
            <p:spPr bwMode="auto">
              <a:xfrm>
                <a:off x="5062538" y="4778376"/>
                <a:ext cx="349250" cy="287338"/>
              </a:xfrm>
              <a:custGeom>
                <a:avLst/>
                <a:gdLst>
                  <a:gd name="T0" fmla="*/ 88 w 92"/>
                  <a:gd name="T1" fmla="*/ 76 h 76"/>
                  <a:gd name="T2" fmla="*/ 24 w 92"/>
                  <a:gd name="T3" fmla="*/ 76 h 76"/>
                  <a:gd name="T4" fmla="*/ 20 w 92"/>
                  <a:gd name="T5" fmla="*/ 72 h 76"/>
                  <a:gd name="T6" fmla="*/ 20 w 92"/>
                  <a:gd name="T7" fmla="*/ 51 h 76"/>
                  <a:gd name="T8" fmla="*/ 16 w 92"/>
                  <a:gd name="T9" fmla="*/ 52 h 76"/>
                  <a:gd name="T10" fmla="*/ 0 w 92"/>
                  <a:gd name="T11" fmla="*/ 36 h 76"/>
                  <a:gd name="T12" fmla="*/ 16 w 92"/>
                  <a:gd name="T13" fmla="*/ 20 h 76"/>
                  <a:gd name="T14" fmla="*/ 20 w 92"/>
                  <a:gd name="T15" fmla="*/ 21 h 76"/>
                  <a:gd name="T16" fmla="*/ 20 w 92"/>
                  <a:gd name="T17" fmla="*/ 4 h 76"/>
                  <a:gd name="T18" fmla="*/ 24 w 92"/>
                  <a:gd name="T19" fmla="*/ 0 h 76"/>
                  <a:gd name="T20" fmla="*/ 48 w 92"/>
                  <a:gd name="T21" fmla="*/ 0 h 76"/>
                  <a:gd name="T22" fmla="*/ 51 w 92"/>
                  <a:gd name="T23" fmla="*/ 2 h 76"/>
                  <a:gd name="T24" fmla="*/ 51 w 92"/>
                  <a:gd name="T25" fmla="*/ 6 h 76"/>
                  <a:gd name="T26" fmla="*/ 49 w 92"/>
                  <a:gd name="T27" fmla="*/ 10 h 76"/>
                  <a:gd name="T28" fmla="*/ 48 w 92"/>
                  <a:gd name="T29" fmla="*/ 12 h 76"/>
                  <a:gd name="T30" fmla="*/ 56 w 92"/>
                  <a:gd name="T31" fmla="*/ 20 h 76"/>
                  <a:gd name="T32" fmla="*/ 64 w 92"/>
                  <a:gd name="T33" fmla="*/ 12 h 76"/>
                  <a:gd name="T34" fmla="*/ 61 w 92"/>
                  <a:gd name="T35" fmla="*/ 7 h 76"/>
                  <a:gd name="T36" fmla="*/ 60 w 92"/>
                  <a:gd name="T37" fmla="*/ 2 h 76"/>
                  <a:gd name="T38" fmla="*/ 64 w 92"/>
                  <a:gd name="T39" fmla="*/ 0 h 76"/>
                  <a:gd name="T40" fmla="*/ 88 w 92"/>
                  <a:gd name="T41" fmla="*/ 0 h 76"/>
                  <a:gd name="T42" fmla="*/ 92 w 92"/>
                  <a:gd name="T43" fmla="*/ 4 h 76"/>
                  <a:gd name="T44" fmla="*/ 92 w 92"/>
                  <a:gd name="T45" fmla="*/ 72 h 76"/>
                  <a:gd name="T46" fmla="*/ 88 w 92"/>
                  <a:gd name="T47" fmla="*/ 76 h 76"/>
                  <a:gd name="T48" fmla="*/ 28 w 92"/>
                  <a:gd name="T49" fmla="*/ 68 h 76"/>
                  <a:gd name="T50" fmla="*/ 84 w 92"/>
                  <a:gd name="T51" fmla="*/ 68 h 76"/>
                  <a:gd name="T52" fmla="*/ 84 w 92"/>
                  <a:gd name="T53" fmla="*/ 8 h 76"/>
                  <a:gd name="T54" fmla="*/ 71 w 92"/>
                  <a:gd name="T55" fmla="*/ 8 h 76"/>
                  <a:gd name="T56" fmla="*/ 72 w 92"/>
                  <a:gd name="T57" fmla="*/ 12 h 76"/>
                  <a:gd name="T58" fmla="*/ 56 w 92"/>
                  <a:gd name="T59" fmla="*/ 28 h 76"/>
                  <a:gd name="T60" fmla="*/ 40 w 92"/>
                  <a:gd name="T61" fmla="*/ 12 h 76"/>
                  <a:gd name="T62" fmla="*/ 41 w 92"/>
                  <a:gd name="T63" fmla="*/ 8 h 76"/>
                  <a:gd name="T64" fmla="*/ 28 w 92"/>
                  <a:gd name="T65" fmla="*/ 8 h 76"/>
                  <a:gd name="T66" fmla="*/ 28 w 92"/>
                  <a:gd name="T67" fmla="*/ 28 h 76"/>
                  <a:gd name="T68" fmla="*/ 25 w 92"/>
                  <a:gd name="T69" fmla="*/ 32 h 76"/>
                  <a:gd name="T70" fmla="*/ 20 w 92"/>
                  <a:gd name="T71" fmla="*/ 30 h 76"/>
                  <a:gd name="T72" fmla="*/ 16 w 92"/>
                  <a:gd name="T73" fmla="*/ 28 h 76"/>
                  <a:gd name="T74" fmla="*/ 8 w 92"/>
                  <a:gd name="T75" fmla="*/ 36 h 76"/>
                  <a:gd name="T76" fmla="*/ 16 w 92"/>
                  <a:gd name="T77" fmla="*/ 44 h 76"/>
                  <a:gd name="T78" fmla="*/ 20 w 92"/>
                  <a:gd name="T79" fmla="*/ 42 h 76"/>
                  <a:gd name="T80" fmla="*/ 25 w 92"/>
                  <a:gd name="T81" fmla="*/ 40 h 76"/>
                  <a:gd name="T82" fmla="*/ 28 w 92"/>
                  <a:gd name="T83" fmla="*/ 44 h 76"/>
                  <a:gd name="T84" fmla="*/ 28 w 92"/>
                  <a:gd name="T85"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 h="76">
                    <a:moveTo>
                      <a:pt x="88" y="76"/>
                    </a:moveTo>
                    <a:cubicBezTo>
                      <a:pt x="24" y="76"/>
                      <a:pt x="24" y="76"/>
                      <a:pt x="24" y="76"/>
                    </a:cubicBezTo>
                    <a:cubicBezTo>
                      <a:pt x="22" y="76"/>
                      <a:pt x="20" y="74"/>
                      <a:pt x="20" y="72"/>
                    </a:cubicBezTo>
                    <a:cubicBezTo>
                      <a:pt x="20" y="51"/>
                      <a:pt x="20" y="51"/>
                      <a:pt x="20" y="51"/>
                    </a:cubicBezTo>
                    <a:cubicBezTo>
                      <a:pt x="18" y="52"/>
                      <a:pt x="17" y="52"/>
                      <a:pt x="16" y="52"/>
                    </a:cubicBezTo>
                    <a:cubicBezTo>
                      <a:pt x="7" y="52"/>
                      <a:pt x="0" y="45"/>
                      <a:pt x="0" y="36"/>
                    </a:cubicBezTo>
                    <a:cubicBezTo>
                      <a:pt x="0" y="27"/>
                      <a:pt x="7" y="20"/>
                      <a:pt x="16" y="20"/>
                    </a:cubicBezTo>
                    <a:cubicBezTo>
                      <a:pt x="17" y="20"/>
                      <a:pt x="18" y="20"/>
                      <a:pt x="20" y="21"/>
                    </a:cubicBezTo>
                    <a:cubicBezTo>
                      <a:pt x="20" y="4"/>
                      <a:pt x="20" y="4"/>
                      <a:pt x="20" y="4"/>
                    </a:cubicBezTo>
                    <a:cubicBezTo>
                      <a:pt x="20" y="2"/>
                      <a:pt x="22" y="0"/>
                      <a:pt x="24" y="0"/>
                    </a:cubicBezTo>
                    <a:cubicBezTo>
                      <a:pt x="48" y="0"/>
                      <a:pt x="48" y="0"/>
                      <a:pt x="48" y="0"/>
                    </a:cubicBezTo>
                    <a:cubicBezTo>
                      <a:pt x="49" y="0"/>
                      <a:pt x="50" y="1"/>
                      <a:pt x="51" y="2"/>
                    </a:cubicBezTo>
                    <a:cubicBezTo>
                      <a:pt x="52" y="3"/>
                      <a:pt x="52" y="5"/>
                      <a:pt x="51" y="6"/>
                    </a:cubicBezTo>
                    <a:cubicBezTo>
                      <a:pt x="50" y="7"/>
                      <a:pt x="50" y="9"/>
                      <a:pt x="49" y="10"/>
                    </a:cubicBezTo>
                    <a:cubicBezTo>
                      <a:pt x="48" y="11"/>
                      <a:pt x="48" y="11"/>
                      <a:pt x="48" y="12"/>
                    </a:cubicBezTo>
                    <a:cubicBezTo>
                      <a:pt x="48" y="16"/>
                      <a:pt x="51" y="20"/>
                      <a:pt x="56" y="20"/>
                    </a:cubicBezTo>
                    <a:cubicBezTo>
                      <a:pt x="60" y="20"/>
                      <a:pt x="64" y="16"/>
                      <a:pt x="64" y="12"/>
                    </a:cubicBezTo>
                    <a:cubicBezTo>
                      <a:pt x="64" y="10"/>
                      <a:pt x="63" y="8"/>
                      <a:pt x="61" y="7"/>
                    </a:cubicBezTo>
                    <a:cubicBezTo>
                      <a:pt x="60" y="6"/>
                      <a:pt x="59" y="4"/>
                      <a:pt x="60" y="2"/>
                    </a:cubicBezTo>
                    <a:cubicBezTo>
                      <a:pt x="61" y="1"/>
                      <a:pt x="62" y="0"/>
                      <a:pt x="64" y="0"/>
                    </a:cubicBezTo>
                    <a:cubicBezTo>
                      <a:pt x="88" y="0"/>
                      <a:pt x="88" y="0"/>
                      <a:pt x="88" y="0"/>
                    </a:cubicBezTo>
                    <a:cubicBezTo>
                      <a:pt x="90" y="0"/>
                      <a:pt x="92" y="2"/>
                      <a:pt x="92" y="4"/>
                    </a:cubicBezTo>
                    <a:cubicBezTo>
                      <a:pt x="92" y="72"/>
                      <a:pt x="92" y="72"/>
                      <a:pt x="92" y="72"/>
                    </a:cubicBezTo>
                    <a:cubicBezTo>
                      <a:pt x="92" y="74"/>
                      <a:pt x="90" y="76"/>
                      <a:pt x="88" y="76"/>
                    </a:cubicBezTo>
                    <a:close/>
                    <a:moveTo>
                      <a:pt x="28" y="68"/>
                    </a:moveTo>
                    <a:cubicBezTo>
                      <a:pt x="84" y="68"/>
                      <a:pt x="84" y="68"/>
                      <a:pt x="84" y="68"/>
                    </a:cubicBezTo>
                    <a:cubicBezTo>
                      <a:pt x="84" y="8"/>
                      <a:pt x="84" y="8"/>
                      <a:pt x="84" y="8"/>
                    </a:cubicBezTo>
                    <a:cubicBezTo>
                      <a:pt x="71" y="8"/>
                      <a:pt x="71" y="8"/>
                      <a:pt x="71" y="8"/>
                    </a:cubicBezTo>
                    <a:cubicBezTo>
                      <a:pt x="72" y="9"/>
                      <a:pt x="72" y="11"/>
                      <a:pt x="72" y="12"/>
                    </a:cubicBezTo>
                    <a:cubicBezTo>
                      <a:pt x="72" y="21"/>
                      <a:pt x="65" y="28"/>
                      <a:pt x="56" y="28"/>
                    </a:cubicBezTo>
                    <a:cubicBezTo>
                      <a:pt x="47" y="28"/>
                      <a:pt x="40" y="21"/>
                      <a:pt x="40" y="12"/>
                    </a:cubicBezTo>
                    <a:cubicBezTo>
                      <a:pt x="40" y="10"/>
                      <a:pt x="40" y="9"/>
                      <a:pt x="41" y="8"/>
                    </a:cubicBezTo>
                    <a:cubicBezTo>
                      <a:pt x="28" y="8"/>
                      <a:pt x="28" y="8"/>
                      <a:pt x="28" y="8"/>
                    </a:cubicBezTo>
                    <a:cubicBezTo>
                      <a:pt x="28" y="28"/>
                      <a:pt x="28" y="28"/>
                      <a:pt x="28" y="28"/>
                    </a:cubicBezTo>
                    <a:cubicBezTo>
                      <a:pt x="28" y="30"/>
                      <a:pt x="27" y="31"/>
                      <a:pt x="25" y="32"/>
                    </a:cubicBezTo>
                    <a:cubicBezTo>
                      <a:pt x="23" y="32"/>
                      <a:pt x="21" y="32"/>
                      <a:pt x="20" y="30"/>
                    </a:cubicBezTo>
                    <a:cubicBezTo>
                      <a:pt x="20" y="29"/>
                      <a:pt x="18" y="28"/>
                      <a:pt x="16" y="28"/>
                    </a:cubicBezTo>
                    <a:cubicBezTo>
                      <a:pt x="11" y="28"/>
                      <a:pt x="8" y="32"/>
                      <a:pt x="8" y="36"/>
                    </a:cubicBezTo>
                    <a:cubicBezTo>
                      <a:pt x="8" y="40"/>
                      <a:pt x="11" y="44"/>
                      <a:pt x="16" y="44"/>
                    </a:cubicBezTo>
                    <a:cubicBezTo>
                      <a:pt x="18" y="44"/>
                      <a:pt x="20" y="43"/>
                      <a:pt x="20" y="42"/>
                    </a:cubicBezTo>
                    <a:cubicBezTo>
                      <a:pt x="22" y="40"/>
                      <a:pt x="23" y="40"/>
                      <a:pt x="25" y="40"/>
                    </a:cubicBezTo>
                    <a:cubicBezTo>
                      <a:pt x="27" y="41"/>
                      <a:pt x="28" y="42"/>
                      <a:pt x="28" y="44"/>
                    </a:cubicBezTo>
                    <a:lnTo>
                      <a:pt x="28" y="68"/>
                    </a:ln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9">
                <a:extLst>
                  <a:ext uri="{FF2B5EF4-FFF2-40B4-BE49-F238E27FC236}">
                    <a16:creationId xmlns:a16="http://schemas.microsoft.com/office/drawing/2014/main" id="{616CBC93-3F57-4EC3-9F72-B50217B34286}"/>
                  </a:ext>
                </a:extLst>
              </p:cNvPr>
              <p:cNvSpPr>
                <a:spLocks noEditPoints="1"/>
              </p:cNvSpPr>
              <p:nvPr/>
            </p:nvSpPr>
            <p:spPr bwMode="auto">
              <a:xfrm>
                <a:off x="4895851" y="4702176"/>
                <a:ext cx="273050" cy="363538"/>
              </a:xfrm>
              <a:custGeom>
                <a:avLst/>
                <a:gdLst>
                  <a:gd name="T0" fmla="*/ 68 w 72"/>
                  <a:gd name="T1" fmla="*/ 96 h 96"/>
                  <a:gd name="T2" fmla="*/ 4 w 72"/>
                  <a:gd name="T3" fmla="*/ 96 h 96"/>
                  <a:gd name="T4" fmla="*/ 0 w 72"/>
                  <a:gd name="T5" fmla="*/ 92 h 96"/>
                  <a:gd name="T6" fmla="*/ 0 w 72"/>
                  <a:gd name="T7" fmla="*/ 24 h 96"/>
                  <a:gd name="T8" fmla="*/ 4 w 72"/>
                  <a:gd name="T9" fmla="*/ 20 h 96"/>
                  <a:gd name="T10" fmla="*/ 20 w 72"/>
                  <a:gd name="T11" fmla="*/ 20 h 96"/>
                  <a:gd name="T12" fmla="*/ 20 w 72"/>
                  <a:gd name="T13" fmla="*/ 16 h 96"/>
                  <a:gd name="T14" fmla="*/ 36 w 72"/>
                  <a:gd name="T15" fmla="*/ 0 h 96"/>
                  <a:gd name="T16" fmla="*/ 52 w 72"/>
                  <a:gd name="T17" fmla="*/ 16 h 96"/>
                  <a:gd name="T18" fmla="*/ 51 w 72"/>
                  <a:gd name="T19" fmla="*/ 20 h 96"/>
                  <a:gd name="T20" fmla="*/ 68 w 72"/>
                  <a:gd name="T21" fmla="*/ 20 h 96"/>
                  <a:gd name="T22" fmla="*/ 72 w 72"/>
                  <a:gd name="T23" fmla="*/ 24 h 96"/>
                  <a:gd name="T24" fmla="*/ 72 w 72"/>
                  <a:gd name="T25" fmla="*/ 48 h 96"/>
                  <a:gd name="T26" fmla="*/ 69 w 72"/>
                  <a:gd name="T27" fmla="*/ 52 h 96"/>
                  <a:gd name="T28" fmla="*/ 64 w 72"/>
                  <a:gd name="T29" fmla="*/ 50 h 96"/>
                  <a:gd name="T30" fmla="*/ 60 w 72"/>
                  <a:gd name="T31" fmla="*/ 48 h 96"/>
                  <a:gd name="T32" fmla="*/ 52 w 72"/>
                  <a:gd name="T33" fmla="*/ 56 h 96"/>
                  <a:gd name="T34" fmla="*/ 60 w 72"/>
                  <a:gd name="T35" fmla="*/ 64 h 96"/>
                  <a:gd name="T36" fmla="*/ 64 w 72"/>
                  <a:gd name="T37" fmla="*/ 62 h 96"/>
                  <a:gd name="T38" fmla="*/ 69 w 72"/>
                  <a:gd name="T39" fmla="*/ 60 h 96"/>
                  <a:gd name="T40" fmla="*/ 72 w 72"/>
                  <a:gd name="T41" fmla="*/ 64 h 96"/>
                  <a:gd name="T42" fmla="*/ 72 w 72"/>
                  <a:gd name="T43" fmla="*/ 92 h 96"/>
                  <a:gd name="T44" fmla="*/ 68 w 72"/>
                  <a:gd name="T45" fmla="*/ 96 h 96"/>
                  <a:gd name="T46" fmla="*/ 8 w 72"/>
                  <a:gd name="T47" fmla="*/ 88 h 96"/>
                  <a:gd name="T48" fmla="*/ 64 w 72"/>
                  <a:gd name="T49" fmla="*/ 88 h 96"/>
                  <a:gd name="T50" fmla="*/ 64 w 72"/>
                  <a:gd name="T51" fmla="*/ 71 h 96"/>
                  <a:gd name="T52" fmla="*/ 60 w 72"/>
                  <a:gd name="T53" fmla="*/ 72 h 96"/>
                  <a:gd name="T54" fmla="*/ 44 w 72"/>
                  <a:gd name="T55" fmla="*/ 56 h 96"/>
                  <a:gd name="T56" fmla="*/ 60 w 72"/>
                  <a:gd name="T57" fmla="*/ 40 h 96"/>
                  <a:gd name="T58" fmla="*/ 64 w 72"/>
                  <a:gd name="T59" fmla="*/ 41 h 96"/>
                  <a:gd name="T60" fmla="*/ 64 w 72"/>
                  <a:gd name="T61" fmla="*/ 28 h 96"/>
                  <a:gd name="T62" fmla="*/ 44 w 72"/>
                  <a:gd name="T63" fmla="*/ 28 h 96"/>
                  <a:gd name="T64" fmla="*/ 40 w 72"/>
                  <a:gd name="T65" fmla="*/ 25 h 96"/>
                  <a:gd name="T66" fmla="*/ 41 w 72"/>
                  <a:gd name="T67" fmla="*/ 21 h 96"/>
                  <a:gd name="T68" fmla="*/ 44 w 72"/>
                  <a:gd name="T69" fmla="*/ 16 h 96"/>
                  <a:gd name="T70" fmla="*/ 36 w 72"/>
                  <a:gd name="T71" fmla="*/ 8 h 96"/>
                  <a:gd name="T72" fmla="*/ 28 w 72"/>
                  <a:gd name="T73" fmla="*/ 16 h 96"/>
                  <a:gd name="T74" fmla="*/ 30 w 72"/>
                  <a:gd name="T75" fmla="*/ 21 h 96"/>
                  <a:gd name="T76" fmla="*/ 32 w 72"/>
                  <a:gd name="T77" fmla="*/ 25 h 96"/>
                  <a:gd name="T78" fmla="*/ 28 w 72"/>
                  <a:gd name="T79" fmla="*/ 28 h 96"/>
                  <a:gd name="T80" fmla="*/ 8 w 72"/>
                  <a:gd name="T81" fmla="*/ 28 h 96"/>
                  <a:gd name="T82" fmla="*/ 8 w 72"/>
                  <a:gd name="T83" fmla="*/ 8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96">
                    <a:moveTo>
                      <a:pt x="68" y="96"/>
                    </a:moveTo>
                    <a:cubicBezTo>
                      <a:pt x="4" y="96"/>
                      <a:pt x="4" y="96"/>
                      <a:pt x="4" y="96"/>
                    </a:cubicBezTo>
                    <a:cubicBezTo>
                      <a:pt x="2" y="96"/>
                      <a:pt x="0" y="94"/>
                      <a:pt x="0" y="92"/>
                    </a:cubicBezTo>
                    <a:cubicBezTo>
                      <a:pt x="0" y="24"/>
                      <a:pt x="0" y="24"/>
                      <a:pt x="0" y="24"/>
                    </a:cubicBezTo>
                    <a:cubicBezTo>
                      <a:pt x="0" y="22"/>
                      <a:pt x="2" y="20"/>
                      <a:pt x="4" y="20"/>
                    </a:cubicBezTo>
                    <a:cubicBezTo>
                      <a:pt x="20" y="20"/>
                      <a:pt x="20" y="20"/>
                      <a:pt x="20" y="20"/>
                    </a:cubicBezTo>
                    <a:cubicBezTo>
                      <a:pt x="20" y="19"/>
                      <a:pt x="20" y="17"/>
                      <a:pt x="20" y="16"/>
                    </a:cubicBezTo>
                    <a:cubicBezTo>
                      <a:pt x="20" y="7"/>
                      <a:pt x="27" y="0"/>
                      <a:pt x="36" y="0"/>
                    </a:cubicBezTo>
                    <a:cubicBezTo>
                      <a:pt x="45" y="0"/>
                      <a:pt x="52" y="7"/>
                      <a:pt x="52" y="16"/>
                    </a:cubicBezTo>
                    <a:cubicBezTo>
                      <a:pt x="52" y="17"/>
                      <a:pt x="52" y="19"/>
                      <a:pt x="51" y="20"/>
                    </a:cubicBezTo>
                    <a:cubicBezTo>
                      <a:pt x="68" y="20"/>
                      <a:pt x="68" y="20"/>
                      <a:pt x="68" y="20"/>
                    </a:cubicBezTo>
                    <a:cubicBezTo>
                      <a:pt x="70" y="20"/>
                      <a:pt x="72" y="22"/>
                      <a:pt x="72" y="24"/>
                    </a:cubicBezTo>
                    <a:cubicBezTo>
                      <a:pt x="72" y="48"/>
                      <a:pt x="72" y="48"/>
                      <a:pt x="72" y="48"/>
                    </a:cubicBezTo>
                    <a:cubicBezTo>
                      <a:pt x="72" y="50"/>
                      <a:pt x="71" y="51"/>
                      <a:pt x="69" y="52"/>
                    </a:cubicBezTo>
                    <a:cubicBezTo>
                      <a:pt x="67" y="52"/>
                      <a:pt x="65" y="52"/>
                      <a:pt x="64" y="50"/>
                    </a:cubicBezTo>
                    <a:cubicBezTo>
                      <a:pt x="64" y="49"/>
                      <a:pt x="62" y="48"/>
                      <a:pt x="60" y="48"/>
                    </a:cubicBezTo>
                    <a:cubicBezTo>
                      <a:pt x="55" y="48"/>
                      <a:pt x="52" y="52"/>
                      <a:pt x="52" y="56"/>
                    </a:cubicBezTo>
                    <a:cubicBezTo>
                      <a:pt x="52" y="60"/>
                      <a:pt x="55" y="64"/>
                      <a:pt x="60" y="64"/>
                    </a:cubicBezTo>
                    <a:cubicBezTo>
                      <a:pt x="62" y="64"/>
                      <a:pt x="64" y="63"/>
                      <a:pt x="64" y="62"/>
                    </a:cubicBezTo>
                    <a:cubicBezTo>
                      <a:pt x="66" y="60"/>
                      <a:pt x="67" y="60"/>
                      <a:pt x="69" y="60"/>
                    </a:cubicBezTo>
                    <a:cubicBezTo>
                      <a:pt x="71" y="61"/>
                      <a:pt x="72" y="62"/>
                      <a:pt x="72" y="64"/>
                    </a:cubicBezTo>
                    <a:cubicBezTo>
                      <a:pt x="72" y="92"/>
                      <a:pt x="72" y="92"/>
                      <a:pt x="72" y="92"/>
                    </a:cubicBezTo>
                    <a:cubicBezTo>
                      <a:pt x="72" y="94"/>
                      <a:pt x="70" y="96"/>
                      <a:pt x="68" y="96"/>
                    </a:cubicBezTo>
                    <a:close/>
                    <a:moveTo>
                      <a:pt x="8" y="88"/>
                    </a:moveTo>
                    <a:cubicBezTo>
                      <a:pt x="64" y="88"/>
                      <a:pt x="64" y="88"/>
                      <a:pt x="64" y="88"/>
                    </a:cubicBezTo>
                    <a:cubicBezTo>
                      <a:pt x="64" y="71"/>
                      <a:pt x="64" y="71"/>
                      <a:pt x="64" y="71"/>
                    </a:cubicBezTo>
                    <a:cubicBezTo>
                      <a:pt x="62" y="72"/>
                      <a:pt x="61" y="72"/>
                      <a:pt x="60" y="72"/>
                    </a:cubicBezTo>
                    <a:cubicBezTo>
                      <a:pt x="51" y="72"/>
                      <a:pt x="44" y="65"/>
                      <a:pt x="44" y="56"/>
                    </a:cubicBezTo>
                    <a:cubicBezTo>
                      <a:pt x="44" y="47"/>
                      <a:pt x="51" y="40"/>
                      <a:pt x="60" y="40"/>
                    </a:cubicBezTo>
                    <a:cubicBezTo>
                      <a:pt x="61" y="40"/>
                      <a:pt x="62" y="40"/>
                      <a:pt x="64" y="41"/>
                    </a:cubicBezTo>
                    <a:cubicBezTo>
                      <a:pt x="64" y="28"/>
                      <a:pt x="64" y="28"/>
                      <a:pt x="64" y="28"/>
                    </a:cubicBezTo>
                    <a:cubicBezTo>
                      <a:pt x="44" y="28"/>
                      <a:pt x="44" y="28"/>
                      <a:pt x="44" y="28"/>
                    </a:cubicBezTo>
                    <a:cubicBezTo>
                      <a:pt x="42" y="28"/>
                      <a:pt x="41" y="27"/>
                      <a:pt x="40" y="25"/>
                    </a:cubicBezTo>
                    <a:cubicBezTo>
                      <a:pt x="39" y="24"/>
                      <a:pt x="40" y="22"/>
                      <a:pt x="41" y="21"/>
                    </a:cubicBezTo>
                    <a:cubicBezTo>
                      <a:pt x="43" y="20"/>
                      <a:pt x="44" y="18"/>
                      <a:pt x="44" y="16"/>
                    </a:cubicBezTo>
                    <a:cubicBezTo>
                      <a:pt x="44" y="12"/>
                      <a:pt x="40" y="8"/>
                      <a:pt x="36" y="8"/>
                    </a:cubicBezTo>
                    <a:cubicBezTo>
                      <a:pt x="31" y="8"/>
                      <a:pt x="28" y="12"/>
                      <a:pt x="28" y="16"/>
                    </a:cubicBezTo>
                    <a:cubicBezTo>
                      <a:pt x="28" y="18"/>
                      <a:pt x="29" y="20"/>
                      <a:pt x="30" y="21"/>
                    </a:cubicBezTo>
                    <a:cubicBezTo>
                      <a:pt x="32" y="22"/>
                      <a:pt x="32" y="24"/>
                      <a:pt x="32" y="25"/>
                    </a:cubicBezTo>
                    <a:cubicBezTo>
                      <a:pt x="31" y="27"/>
                      <a:pt x="29" y="28"/>
                      <a:pt x="28" y="28"/>
                    </a:cubicBezTo>
                    <a:cubicBezTo>
                      <a:pt x="8" y="28"/>
                      <a:pt x="8" y="28"/>
                      <a:pt x="8" y="28"/>
                    </a:cubicBezTo>
                    <a:lnTo>
                      <a:pt x="8" y="88"/>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grpSp>
        <p:nvGrpSpPr>
          <p:cNvPr id="180" name="Group 179">
            <a:extLst>
              <a:ext uri="{FF2B5EF4-FFF2-40B4-BE49-F238E27FC236}">
                <a16:creationId xmlns:a16="http://schemas.microsoft.com/office/drawing/2014/main" id="{CACECE28-966E-492D-8232-4FDE5682DC43}"/>
              </a:ext>
            </a:extLst>
          </p:cNvPr>
          <p:cNvGrpSpPr>
            <a:grpSpLocks noChangeAspect="1"/>
          </p:cNvGrpSpPr>
          <p:nvPr/>
        </p:nvGrpSpPr>
        <p:grpSpPr>
          <a:xfrm>
            <a:off x="3687622" y="1746791"/>
            <a:ext cx="882620" cy="925970"/>
            <a:chOff x="555796" y="1510420"/>
            <a:chExt cx="915697" cy="914400"/>
          </a:xfrm>
        </p:grpSpPr>
        <p:sp>
          <p:nvSpPr>
            <p:cNvPr id="181" name="Oval 94">
              <a:extLst>
                <a:ext uri="{FF2B5EF4-FFF2-40B4-BE49-F238E27FC236}">
                  <a16:creationId xmlns:a16="http://schemas.microsoft.com/office/drawing/2014/main" id="{F9E3811D-E53D-4481-A366-D7FA5AB5C1A9}"/>
                </a:ext>
              </a:extLst>
            </p:cNvPr>
            <p:cNvSpPr>
              <a:spLocks noChangeAspect="1" noChangeArrowheads="1"/>
            </p:cNvSpPr>
            <p:nvPr/>
          </p:nvSpPr>
          <p:spPr bwMode="auto">
            <a:xfrm>
              <a:off x="559795" y="1519564"/>
              <a:ext cx="907698" cy="8961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182" name="Group 181">
              <a:extLst>
                <a:ext uri="{FF2B5EF4-FFF2-40B4-BE49-F238E27FC236}">
                  <a16:creationId xmlns:a16="http://schemas.microsoft.com/office/drawing/2014/main" id="{F284464B-4128-4F7E-9B76-A5A54B878446}"/>
                </a:ext>
              </a:extLst>
            </p:cNvPr>
            <p:cNvGrpSpPr>
              <a:grpSpLocks noChangeAspect="1"/>
            </p:cNvGrpSpPr>
            <p:nvPr/>
          </p:nvGrpSpPr>
          <p:grpSpPr>
            <a:xfrm>
              <a:off x="555796" y="1510420"/>
              <a:ext cx="915697" cy="914400"/>
              <a:chOff x="5210175" y="3673475"/>
              <a:chExt cx="1120775" cy="1119188"/>
            </a:xfrm>
          </p:grpSpPr>
          <p:sp>
            <p:nvSpPr>
              <p:cNvPr id="183" name="Freeform 155">
                <a:extLst>
                  <a:ext uri="{FF2B5EF4-FFF2-40B4-BE49-F238E27FC236}">
                    <a16:creationId xmlns:a16="http://schemas.microsoft.com/office/drawing/2014/main" id="{9357A7BD-4759-4377-9C04-22C730571113}"/>
                  </a:ext>
                </a:extLst>
              </p:cNvPr>
              <p:cNvSpPr>
                <a:spLocks noEditPoints="1"/>
              </p:cNvSpPr>
              <p:nvPr/>
            </p:nvSpPr>
            <p:spPr bwMode="auto">
              <a:xfrm>
                <a:off x="5210175" y="3673475"/>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156">
                <a:extLst>
                  <a:ext uri="{FF2B5EF4-FFF2-40B4-BE49-F238E27FC236}">
                    <a16:creationId xmlns:a16="http://schemas.microsoft.com/office/drawing/2014/main" id="{403A3F63-5517-4CB3-9728-1A2F078F6B93}"/>
                  </a:ext>
                </a:extLst>
              </p:cNvPr>
              <p:cNvSpPr>
                <a:spLocks/>
              </p:cNvSpPr>
              <p:nvPr/>
            </p:nvSpPr>
            <p:spPr bwMode="auto">
              <a:xfrm>
                <a:off x="5505450" y="3983038"/>
                <a:ext cx="150813" cy="150813"/>
              </a:xfrm>
              <a:custGeom>
                <a:avLst/>
                <a:gdLst>
                  <a:gd name="T0" fmla="*/ 4 w 40"/>
                  <a:gd name="T1" fmla="*/ 40 h 40"/>
                  <a:gd name="T2" fmla="*/ 4 w 40"/>
                  <a:gd name="T3" fmla="*/ 40 h 40"/>
                  <a:gd name="T4" fmla="*/ 0 w 40"/>
                  <a:gd name="T5" fmla="*/ 36 h 40"/>
                  <a:gd name="T6" fmla="*/ 35 w 40"/>
                  <a:gd name="T7" fmla="*/ 1 h 40"/>
                  <a:gd name="T8" fmla="*/ 39 w 40"/>
                  <a:gd name="T9" fmla="*/ 4 h 40"/>
                  <a:gd name="T10" fmla="*/ 36 w 40"/>
                  <a:gd name="T11" fmla="*/ 9 h 40"/>
                  <a:gd name="T12" fmla="*/ 8 w 40"/>
                  <a:gd name="T13" fmla="*/ 37 h 40"/>
                  <a:gd name="T14" fmla="*/ 4 w 40"/>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40">
                    <a:moveTo>
                      <a:pt x="4" y="40"/>
                    </a:moveTo>
                    <a:cubicBezTo>
                      <a:pt x="4" y="40"/>
                      <a:pt x="4" y="40"/>
                      <a:pt x="4" y="40"/>
                    </a:cubicBezTo>
                    <a:cubicBezTo>
                      <a:pt x="1" y="40"/>
                      <a:pt x="0" y="38"/>
                      <a:pt x="0" y="36"/>
                    </a:cubicBezTo>
                    <a:cubicBezTo>
                      <a:pt x="4" y="18"/>
                      <a:pt x="17" y="4"/>
                      <a:pt x="35" y="1"/>
                    </a:cubicBezTo>
                    <a:cubicBezTo>
                      <a:pt x="37" y="0"/>
                      <a:pt x="39" y="2"/>
                      <a:pt x="39" y="4"/>
                    </a:cubicBezTo>
                    <a:cubicBezTo>
                      <a:pt x="40" y="6"/>
                      <a:pt x="38" y="8"/>
                      <a:pt x="36" y="9"/>
                    </a:cubicBezTo>
                    <a:cubicBezTo>
                      <a:pt x="22" y="12"/>
                      <a:pt x="11" y="23"/>
                      <a:pt x="8" y="37"/>
                    </a:cubicBezTo>
                    <a:cubicBezTo>
                      <a:pt x="8" y="39"/>
                      <a:pt x="6" y="40"/>
                      <a:pt x="4" y="40"/>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157">
                <a:extLst>
                  <a:ext uri="{FF2B5EF4-FFF2-40B4-BE49-F238E27FC236}">
                    <a16:creationId xmlns:a16="http://schemas.microsoft.com/office/drawing/2014/main" id="{2B03932A-A0DF-4E04-92C9-0C9F2DC62055}"/>
                  </a:ext>
                </a:extLst>
              </p:cNvPr>
              <p:cNvSpPr>
                <a:spLocks noEditPoints="1"/>
              </p:cNvSpPr>
              <p:nvPr/>
            </p:nvSpPr>
            <p:spPr bwMode="auto">
              <a:xfrm>
                <a:off x="5445125" y="3922713"/>
                <a:ext cx="454025" cy="454025"/>
              </a:xfrm>
              <a:custGeom>
                <a:avLst/>
                <a:gdLst>
                  <a:gd name="T0" fmla="*/ 120 w 120"/>
                  <a:gd name="T1" fmla="*/ 60 h 120"/>
                  <a:gd name="T2" fmla="*/ 60 w 120"/>
                  <a:gd name="T3" fmla="*/ 0 h 120"/>
                  <a:gd name="T4" fmla="*/ 0 w 120"/>
                  <a:gd name="T5" fmla="*/ 60 h 120"/>
                  <a:gd name="T6" fmla="*/ 60 w 120"/>
                  <a:gd name="T7" fmla="*/ 120 h 120"/>
                  <a:gd name="T8" fmla="*/ 101 w 120"/>
                  <a:gd name="T9" fmla="*/ 103 h 120"/>
                  <a:gd name="T10" fmla="*/ 107 w 120"/>
                  <a:gd name="T11" fmla="*/ 109 h 120"/>
                  <a:gd name="T12" fmla="*/ 112 w 120"/>
                  <a:gd name="T13" fmla="*/ 103 h 120"/>
                  <a:gd name="T14" fmla="*/ 106 w 120"/>
                  <a:gd name="T15" fmla="*/ 97 h 120"/>
                  <a:gd name="T16" fmla="*/ 120 w 120"/>
                  <a:gd name="T17" fmla="*/ 60 h 120"/>
                  <a:gd name="T18" fmla="*/ 60 w 120"/>
                  <a:gd name="T19" fmla="*/ 112 h 120"/>
                  <a:gd name="T20" fmla="*/ 8 w 120"/>
                  <a:gd name="T21" fmla="*/ 60 h 120"/>
                  <a:gd name="T22" fmla="*/ 60 w 120"/>
                  <a:gd name="T23" fmla="*/ 8 h 120"/>
                  <a:gd name="T24" fmla="*/ 112 w 120"/>
                  <a:gd name="T25" fmla="*/ 60 h 120"/>
                  <a:gd name="T26" fmla="*/ 60 w 120"/>
                  <a:gd name="T27" fmla="*/ 1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0">
                    <a:moveTo>
                      <a:pt x="120" y="60"/>
                    </a:moveTo>
                    <a:cubicBezTo>
                      <a:pt x="120" y="27"/>
                      <a:pt x="93" y="0"/>
                      <a:pt x="60" y="0"/>
                    </a:cubicBezTo>
                    <a:cubicBezTo>
                      <a:pt x="26" y="0"/>
                      <a:pt x="0" y="27"/>
                      <a:pt x="0" y="60"/>
                    </a:cubicBezTo>
                    <a:cubicBezTo>
                      <a:pt x="0" y="93"/>
                      <a:pt x="26" y="120"/>
                      <a:pt x="60" y="120"/>
                    </a:cubicBezTo>
                    <a:cubicBezTo>
                      <a:pt x="76" y="120"/>
                      <a:pt x="90" y="113"/>
                      <a:pt x="101" y="103"/>
                    </a:cubicBezTo>
                    <a:cubicBezTo>
                      <a:pt x="107" y="109"/>
                      <a:pt x="107" y="109"/>
                      <a:pt x="107" y="109"/>
                    </a:cubicBezTo>
                    <a:cubicBezTo>
                      <a:pt x="112" y="103"/>
                      <a:pt x="112" y="103"/>
                      <a:pt x="112" y="103"/>
                    </a:cubicBezTo>
                    <a:cubicBezTo>
                      <a:pt x="106" y="97"/>
                      <a:pt x="106" y="97"/>
                      <a:pt x="106" y="97"/>
                    </a:cubicBezTo>
                    <a:cubicBezTo>
                      <a:pt x="115" y="87"/>
                      <a:pt x="120" y="74"/>
                      <a:pt x="120" y="60"/>
                    </a:cubicBezTo>
                    <a:close/>
                    <a:moveTo>
                      <a:pt x="60" y="112"/>
                    </a:moveTo>
                    <a:cubicBezTo>
                      <a:pt x="31" y="112"/>
                      <a:pt x="8" y="89"/>
                      <a:pt x="8" y="60"/>
                    </a:cubicBezTo>
                    <a:cubicBezTo>
                      <a:pt x="8" y="31"/>
                      <a:pt x="31" y="8"/>
                      <a:pt x="60" y="8"/>
                    </a:cubicBezTo>
                    <a:cubicBezTo>
                      <a:pt x="88" y="8"/>
                      <a:pt x="112" y="31"/>
                      <a:pt x="112" y="60"/>
                    </a:cubicBezTo>
                    <a:cubicBezTo>
                      <a:pt x="112" y="89"/>
                      <a:pt x="88" y="112"/>
                      <a:pt x="60" y="112"/>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158">
                <a:extLst>
                  <a:ext uri="{FF2B5EF4-FFF2-40B4-BE49-F238E27FC236}">
                    <a16:creationId xmlns:a16="http://schemas.microsoft.com/office/drawing/2014/main" id="{3135CD86-4DA3-425B-960D-E4BCF0C25AB3}"/>
                  </a:ext>
                </a:extLst>
              </p:cNvPr>
              <p:cNvSpPr>
                <a:spLocks noEditPoints="1"/>
              </p:cNvSpPr>
              <p:nvPr/>
            </p:nvSpPr>
            <p:spPr bwMode="auto">
              <a:xfrm>
                <a:off x="5835650" y="4294188"/>
                <a:ext cx="246063" cy="249238"/>
              </a:xfrm>
              <a:custGeom>
                <a:avLst/>
                <a:gdLst>
                  <a:gd name="T0" fmla="*/ 53 w 65"/>
                  <a:gd name="T1" fmla="*/ 66 h 66"/>
                  <a:gd name="T2" fmla="*/ 44 w 65"/>
                  <a:gd name="T3" fmla="*/ 63 h 66"/>
                  <a:gd name="T4" fmla="*/ 4 w 65"/>
                  <a:gd name="T5" fmla="*/ 23 h 66"/>
                  <a:gd name="T6" fmla="*/ 0 w 65"/>
                  <a:gd name="T7" fmla="*/ 14 h 66"/>
                  <a:gd name="T8" fmla="*/ 4 w 65"/>
                  <a:gd name="T9" fmla="*/ 5 h 66"/>
                  <a:gd name="T10" fmla="*/ 21 w 65"/>
                  <a:gd name="T11" fmla="*/ 5 h 66"/>
                  <a:gd name="T12" fmla="*/ 61 w 65"/>
                  <a:gd name="T13" fmla="*/ 45 h 66"/>
                  <a:gd name="T14" fmla="*/ 65 w 65"/>
                  <a:gd name="T15" fmla="*/ 54 h 66"/>
                  <a:gd name="T16" fmla="*/ 61 w 65"/>
                  <a:gd name="T17" fmla="*/ 63 h 66"/>
                  <a:gd name="T18" fmla="*/ 53 w 65"/>
                  <a:gd name="T19" fmla="*/ 66 h 66"/>
                  <a:gd name="T20" fmla="*/ 13 w 65"/>
                  <a:gd name="T21" fmla="*/ 9 h 66"/>
                  <a:gd name="T22" fmla="*/ 9 w 65"/>
                  <a:gd name="T23" fmla="*/ 11 h 66"/>
                  <a:gd name="T24" fmla="*/ 9 w 65"/>
                  <a:gd name="T25" fmla="*/ 17 h 66"/>
                  <a:gd name="T26" fmla="*/ 49 w 65"/>
                  <a:gd name="T27" fmla="*/ 57 h 66"/>
                  <a:gd name="T28" fmla="*/ 56 w 65"/>
                  <a:gd name="T29" fmla="*/ 57 h 66"/>
                  <a:gd name="T30" fmla="*/ 56 w 65"/>
                  <a:gd name="T31" fmla="*/ 51 h 66"/>
                  <a:gd name="T32" fmla="*/ 16 w 65"/>
                  <a:gd name="T33" fmla="*/ 11 h 66"/>
                  <a:gd name="T34" fmla="*/ 13 w 65"/>
                  <a:gd name="T35"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66">
                    <a:moveTo>
                      <a:pt x="53" y="66"/>
                    </a:moveTo>
                    <a:cubicBezTo>
                      <a:pt x="49" y="66"/>
                      <a:pt x="46" y="65"/>
                      <a:pt x="44" y="63"/>
                    </a:cubicBezTo>
                    <a:cubicBezTo>
                      <a:pt x="4" y="23"/>
                      <a:pt x="4" y="23"/>
                      <a:pt x="4" y="23"/>
                    </a:cubicBezTo>
                    <a:cubicBezTo>
                      <a:pt x="1" y="20"/>
                      <a:pt x="0" y="17"/>
                      <a:pt x="0" y="14"/>
                    </a:cubicBezTo>
                    <a:cubicBezTo>
                      <a:pt x="0" y="11"/>
                      <a:pt x="1" y="7"/>
                      <a:pt x="4" y="5"/>
                    </a:cubicBezTo>
                    <a:cubicBezTo>
                      <a:pt x="8" y="0"/>
                      <a:pt x="17" y="0"/>
                      <a:pt x="21" y="5"/>
                    </a:cubicBezTo>
                    <a:cubicBezTo>
                      <a:pt x="61" y="45"/>
                      <a:pt x="61" y="45"/>
                      <a:pt x="61" y="45"/>
                    </a:cubicBezTo>
                    <a:cubicBezTo>
                      <a:pt x="64" y="47"/>
                      <a:pt x="65" y="51"/>
                      <a:pt x="65" y="54"/>
                    </a:cubicBezTo>
                    <a:cubicBezTo>
                      <a:pt x="65" y="57"/>
                      <a:pt x="64" y="60"/>
                      <a:pt x="61" y="63"/>
                    </a:cubicBezTo>
                    <a:cubicBezTo>
                      <a:pt x="59" y="65"/>
                      <a:pt x="56" y="66"/>
                      <a:pt x="53" y="66"/>
                    </a:cubicBezTo>
                    <a:close/>
                    <a:moveTo>
                      <a:pt x="13" y="9"/>
                    </a:moveTo>
                    <a:cubicBezTo>
                      <a:pt x="11" y="9"/>
                      <a:pt x="10" y="10"/>
                      <a:pt x="9" y="11"/>
                    </a:cubicBezTo>
                    <a:cubicBezTo>
                      <a:pt x="8" y="12"/>
                      <a:pt x="8" y="15"/>
                      <a:pt x="9" y="17"/>
                    </a:cubicBezTo>
                    <a:cubicBezTo>
                      <a:pt x="49" y="57"/>
                      <a:pt x="49" y="57"/>
                      <a:pt x="49" y="57"/>
                    </a:cubicBezTo>
                    <a:cubicBezTo>
                      <a:pt x="51" y="59"/>
                      <a:pt x="54" y="59"/>
                      <a:pt x="56" y="57"/>
                    </a:cubicBezTo>
                    <a:cubicBezTo>
                      <a:pt x="57" y="55"/>
                      <a:pt x="57" y="52"/>
                      <a:pt x="56" y="51"/>
                    </a:cubicBezTo>
                    <a:cubicBezTo>
                      <a:pt x="16" y="11"/>
                      <a:pt x="16" y="11"/>
                      <a:pt x="16" y="11"/>
                    </a:cubicBezTo>
                    <a:cubicBezTo>
                      <a:pt x="15" y="10"/>
                      <a:pt x="14" y="9"/>
                      <a:pt x="13" y="9"/>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sp>
        <p:nvSpPr>
          <p:cNvPr id="261" name="Oval 260">
            <a:extLst>
              <a:ext uri="{FF2B5EF4-FFF2-40B4-BE49-F238E27FC236}">
                <a16:creationId xmlns:a16="http://schemas.microsoft.com/office/drawing/2014/main" id="{2DD30D1E-2215-49E0-B819-1D6C226124EC}"/>
              </a:ext>
            </a:extLst>
          </p:cNvPr>
          <p:cNvSpPr/>
          <p:nvPr/>
        </p:nvSpPr>
        <p:spPr>
          <a:xfrm>
            <a:off x="4407475" y="2258657"/>
            <a:ext cx="2751677" cy="2756161"/>
          </a:xfrm>
          <a:prstGeom prst="ellipse">
            <a:avLst/>
          </a:prstGeom>
          <a:no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3" name="Oval 262">
            <a:extLst>
              <a:ext uri="{FF2B5EF4-FFF2-40B4-BE49-F238E27FC236}">
                <a16:creationId xmlns:a16="http://schemas.microsoft.com/office/drawing/2014/main" id="{39F37471-D48F-46C8-BBB5-9A7F206AF843}"/>
              </a:ext>
            </a:extLst>
          </p:cNvPr>
          <p:cNvSpPr/>
          <p:nvPr/>
        </p:nvSpPr>
        <p:spPr>
          <a:xfrm>
            <a:off x="4514610" y="2368156"/>
            <a:ext cx="2537407" cy="2537162"/>
          </a:xfrm>
          <a:prstGeom prst="ellipse">
            <a:avLst/>
          </a:prstGeom>
          <a:blipFill dpi="0" rotWithShape="1">
            <a:blip r:embed="rId3"/>
            <a:srcRect/>
            <a:tile tx="-749300" ty="19050" sx="38000" sy="38000" flip="none" algn="tl"/>
          </a:blipFill>
          <a:ln w="19050">
            <a:solidFill>
              <a:srgbClr val="7AB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65" name="Text Box 5">
            <a:extLst>
              <a:ext uri="{FF2B5EF4-FFF2-40B4-BE49-F238E27FC236}">
                <a16:creationId xmlns:a16="http://schemas.microsoft.com/office/drawing/2014/main" id="{429A97BB-BA58-4C81-BB43-BE28CC6B9675}"/>
              </a:ext>
            </a:extLst>
          </p:cNvPr>
          <p:cNvSpPr txBox="1">
            <a:spLocks noChangeArrowheads="1"/>
          </p:cNvSpPr>
          <p:nvPr/>
        </p:nvSpPr>
        <p:spPr bwMode="auto">
          <a:xfrm>
            <a:off x="962017" y="3279968"/>
            <a:ext cx="2073348" cy="806450"/>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Develops and implements </a:t>
            </a:r>
            <a:r>
              <a:rPr lang="en-GB" sz="1000" b="1" dirty="0">
                <a:solidFill>
                  <a:srgbClr val="0067C0"/>
                </a:solidFill>
                <a:latin typeface="Arial" panose="020B0604020202020204"/>
              </a:rPr>
              <a:t>containment plans </a:t>
            </a:r>
            <a:r>
              <a:rPr kumimoji="0" lang="en-GB" sz="1000" b="1" i="0" u="none" strike="noStrike" kern="1200" cap="none" spc="0" normalizeH="0" baseline="0" noProof="0" dirty="0">
                <a:ln>
                  <a:noFill/>
                </a:ln>
                <a:solidFill>
                  <a:prstClr val="black">
                    <a:lumMod val="75000"/>
                    <a:lumOff val="25000"/>
                  </a:prstClr>
                </a:solidFill>
                <a:effectLst/>
                <a:uLnTx/>
                <a:uFillTx/>
                <a:latin typeface="Arial" panose="020B0604020202020204"/>
                <a:ea typeface="+mn-ea"/>
                <a:cs typeface="+mn-cs"/>
              </a:rPr>
              <a:t>for supplier escapes </a:t>
            </a:r>
            <a:endParaRPr kumimoji="0" lang="en-GB" sz="1000" b="1" i="0" u="none" strike="noStrike" kern="1200" cap="none" spc="0" normalizeH="0" baseline="0" noProof="0" dirty="0">
              <a:ln>
                <a:noFill/>
              </a:ln>
              <a:solidFill>
                <a:srgbClr val="0067C0"/>
              </a:solidFill>
              <a:effectLst/>
              <a:uLnTx/>
              <a:uFillTx/>
              <a:latin typeface="Arial" panose="020B0604020202020204"/>
              <a:ea typeface="+mn-ea"/>
              <a:cs typeface="+mn-cs"/>
            </a:endParaRPr>
          </a:p>
        </p:txBody>
      </p:sp>
      <p:grpSp>
        <p:nvGrpSpPr>
          <p:cNvPr id="268" name="Group 267">
            <a:extLst>
              <a:ext uri="{FF2B5EF4-FFF2-40B4-BE49-F238E27FC236}">
                <a16:creationId xmlns:a16="http://schemas.microsoft.com/office/drawing/2014/main" id="{7B87519B-58D3-4B0B-AE1D-36FF31FE76C3}"/>
              </a:ext>
            </a:extLst>
          </p:cNvPr>
          <p:cNvGrpSpPr>
            <a:grpSpLocks noChangeAspect="1"/>
          </p:cNvGrpSpPr>
          <p:nvPr/>
        </p:nvGrpSpPr>
        <p:grpSpPr>
          <a:xfrm>
            <a:off x="3144070" y="3198161"/>
            <a:ext cx="915697" cy="914400"/>
            <a:chOff x="2060575" y="4279900"/>
            <a:chExt cx="1120775" cy="1119188"/>
          </a:xfrm>
        </p:grpSpPr>
        <p:sp>
          <p:nvSpPr>
            <p:cNvPr id="269" name="Freeform 18">
              <a:extLst>
                <a:ext uri="{FF2B5EF4-FFF2-40B4-BE49-F238E27FC236}">
                  <a16:creationId xmlns:a16="http://schemas.microsoft.com/office/drawing/2014/main" id="{E103CEED-B567-427C-AEBB-DC148A3CD440}"/>
                </a:ext>
              </a:extLst>
            </p:cNvPr>
            <p:cNvSpPr>
              <a:spLocks noEditPoints="1"/>
            </p:cNvSpPr>
            <p:nvPr/>
          </p:nvSpPr>
          <p:spPr bwMode="auto">
            <a:xfrm>
              <a:off x="2060575" y="4279900"/>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54">
              <a:extLst>
                <a:ext uri="{FF2B5EF4-FFF2-40B4-BE49-F238E27FC236}">
                  <a16:creationId xmlns:a16="http://schemas.microsoft.com/office/drawing/2014/main" id="{8A0527CD-31C1-4C21-9AD9-C065EAD4813A}"/>
                </a:ext>
              </a:extLst>
            </p:cNvPr>
            <p:cNvSpPr>
              <a:spLocks/>
            </p:cNvSpPr>
            <p:nvPr/>
          </p:nvSpPr>
          <p:spPr bwMode="auto">
            <a:xfrm>
              <a:off x="2275450" y="4684712"/>
              <a:ext cx="703577" cy="484188"/>
            </a:xfrm>
            <a:custGeom>
              <a:avLst/>
              <a:gdLst>
                <a:gd name="connsiteX0" fmla="*/ 413775 w 703577"/>
                <a:gd name="connsiteY0" fmla="*/ 301625 h 484188"/>
                <a:gd name="connsiteX1" fmla="*/ 459813 w 703577"/>
                <a:gd name="connsiteY1" fmla="*/ 301625 h 484188"/>
                <a:gd name="connsiteX2" fmla="*/ 459813 w 703577"/>
                <a:gd name="connsiteY2" fmla="*/ 333375 h 484188"/>
                <a:gd name="connsiteX3" fmla="*/ 413775 w 703577"/>
                <a:gd name="connsiteY3" fmla="*/ 333375 h 484188"/>
                <a:gd name="connsiteX4" fmla="*/ 114414 w 703577"/>
                <a:gd name="connsiteY4" fmla="*/ 158750 h 484188"/>
                <a:gd name="connsiteX5" fmla="*/ 140954 w 703577"/>
                <a:gd name="connsiteY5" fmla="*/ 170103 h 484188"/>
                <a:gd name="connsiteX6" fmla="*/ 121997 w 703577"/>
                <a:gd name="connsiteY6" fmla="*/ 211729 h 484188"/>
                <a:gd name="connsiteX7" fmla="*/ 87874 w 703577"/>
                <a:gd name="connsiteY7" fmla="*/ 211729 h 484188"/>
                <a:gd name="connsiteX8" fmla="*/ 72708 w 703577"/>
                <a:gd name="connsiteY8" fmla="*/ 219297 h 484188"/>
                <a:gd name="connsiteX9" fmla="*/ 31002 w 703577"/>
                <a:gd name="connsiteY9" fmla="*/ 310117 h 484188"/>
                <a:gd name="connsiteX10" fmla="*/ 38585 w 703577"/>
                <a:gd name="connsiteY10" fmla="*/ 329038 h 484188"/>
                <a:gd name="connsiteX11" fmla="*/ 163702 w 703577"/>
                <a:gd name="connsiteY11" fmla="*/ 385800 h 484188"/>
                <a:gd name="connsiteX12" fmla="*/ 243322 w 703577"/>
                <a:gd name="connsiteY12" fmla="*/ 192808 h 484188"/>
                <a:gd name="connsiteX13" fmla="*/ 285028 w 703577"/>
                <a:gd name="connsiteY13" fmla="*/ 166319 h 484188"/>
                <a:gd name="connsiteX14" fmla="*/ 656588 w 703577"/>
                <a:gd name="connsiteY14" fmla="*/ 166319 h 484188"/>
                <a:gd name="connsiteX15" fmla="*/ 694502 w 703577"/>
                <a:gd name="connsiteY15" fmla="*/ 185239 h 484188"/>
                <a:gd name="connsiteX16" fmla="*/ 698293 w 703577"/>
                <a:gd name="connsiteY16" fmla="*/ 226865 h 484188"/>
                <a:gd name="connsiteX17" fmla="*/ 603508 w 703577"/>
                <a:gd name="connsiteY17" fmla="*/ 453915 h 484188"/>
                <a:gd name="connsiteX18" fmla="*/ 561802 w 703577"/>
                <a:gd name="connsiteY18" fmla="*/ 484188 h 484188"/>
                <a:gd name="connsiteX19" fmla="*/ 171285 w 703577"/>
                <a:gd name="connsiteY19" fmla="*/ 484188 h 484188"/>
                <a:gd name="connsiteX20" fmla="*/ 31002 w 703577"/>
                <a:gd name="connsiteY20" fmla="*/ 419857 h 484188"/>
                <a:gd name="connsiteX21" fmla="*/ 42376 w 703577"/>
                <a:gd name="connsiteY21" fmla="*/ 393368 h 484188"/>
                <a:gd name="connsiteX22" fmla="*/ 175077 w 703577"/>
                <a:gd name="connsiteY22" fmla="*/ 453915 h 484188"/>
                <a:gd name="connsiteX23" fmla="*/ 561802 w 703577"/>
                <a:gd name="connsiteY23" fmla="*/ 453915 h 484188"/>
                <a:gd name="connsiteX24" fmla="*/ 576968 w 703577"/>
                <a:gd name="connsiteY24" fmla="*/ 442562 h 484188"/>
                <a:gd name="connsiteX25" fmla="*/ 671753 w 703577"/>
                <a:gd name="connsiteY25" fmla="*/ 215513 h 484188"/>
                <a:gd name="connsiteX26" fmla="*/ 671753 w 703577"/>
                <a:gd name="connsiteY26" fmla="*/ 200376 h 484188"/>
                <a:gd name="connsiteX27" fmla="*/ 656588 w 703577"/>
                <a:gd name="connsiteY27" fmla="*/ 196592 h 484188"/>
                <a:gd name="connsiteX28" fmla="*/ 285028 w 703577"/>
                <a:gd name="connsiteY28" fmla="*/ 196592 h 484188"/>
                <a:gd name="connsiteX29" fmla="*/ 269862 w 703577"/>
                <a:gd name="connsiteY29" fmla="*/ 204160 h 484188"/>
                <a:gd name="connsiteX30" fmla="*/ 182659 w 703577"/>
                <a:gd name="connsiteY30" fmla="*/ 427426 h 484188"/>
                <a:gd name="connsiteX31" fmla="*/ 27211 w 703577"/>
                <a:gd name="connsiteY31" fmla="*/ 359311 h 484188"/>
                <a:gd name="connsiteX32" fmla="*/ 4462 w 703577"/>
                <a:gd name="connsiteY32" fmla="*/ 298764 h 484188"/>
                <a:gd name="connsiteX33" fmla="*/ 46168 w 703577"/>
                <a:gd name="connsiteY33" fmla="*/ 207944 h 484188"/>
                <a:gd name="connsiteX34" fmla="*/ 87874 w 703577"/>
                <a:gd name="connsiteY34" fmla="*/ 181455 h 484188"/>
                <a:gd name="connsiteX35" fmla="*/ 103039 w 703577"/>
                <a:gd name="connsiteY35" fmla="*/ 181455 h 484188"/>
                <a:gd name="connsiteX36" fmla="*/ 114414 w 703577"/>
                <a:gd name="connsiteY36" fmla="*/ 158750 h 484188"/>
                <a:gd name="connsiteX37" fmla="*/ 307095 w 703577"/>
                <a:gd name="connsiteY37" fmla="*/ 0 h 484188"/>
                <a:gd name="connsiteX38" fmla="*/ 337575 w 703577"/>
                <a:gd name="connsiteY38" fmla="*/ 0 h 484188"/>
                <a:gd name="connsiteX39" fmla="*/ 337575 w 703577"/>
                <a:gd name="connsiteY39" fmla="*/ 48826 h 484188"/>
                <a:gd name="connsiteX40" fmla="*/ 326145 w 703577"/>
                <a:gd name="connsiteY40" fmla="*/ 108919 h 484188"/>
                <a:gd name="connsiteX41" fmla="*/ 280425 w 703577"/>
                <a:gd name="connsiteY41" fmla="*/ 153988 h 484188"/>
                <a:gd name="connsiteX42" fmla="*/ 261375 w 703577"/>
                <a:gd name="connsiteY42" fmla="*/ 131453 h 484188"/>
                <a:gd name="connsiteX43" fmla="*/ 299475 w 703577"/>
                <a:gd name="connsiteY43" fmla="*/ 90140 h 484188"/>
                <a:gd name="connsiteX44" fmla="*/ 307095 w 703577"/>
                <a:gd name="connsiteY44" fmla="*/ 48826 h 484188"/>
                <a:gd name="connsiteX45" fmla="*/ 307095 w 703577"/>
                <a:gd name="connsiteY45" fmla="*/ 0 h 484188"/>
                <a:gd name="connsiteX46" fmla="*/ 80400 w 703577"/>
                <a:gd name="connsiteY46" fmla="*/ 0 h 484188"/>
                <a:gd name="connsiteX47" fmla="*/ 110739 w 703577"/>
                <a:gd name="connsiteY47" fmla="*/ 0 h 484188"/>
                <a:gd name="connsiteX48" fmla="*/ 110739 w 703577"/>
                <a:gd name="connsiteY48" fmla="*/ 49014 h 484188"/>
                <a:gd name="connsiteX49" fmla="*/ 125908 w 703577"/>
                <a:gd name="connsiteY49" fmla="*/ 94258 h 484188"/>
                <a:gd name="connsiteX50" fmla="*/ 171417 w 703577"/>
                <a:gd name="connsiteY50" fmla="*/ 143272 h 484188"/>
                <a:gd name="connsiteX51" fmla="*/ 190379 w 703577"/>
                <a:gd name="connsiteY51" fmla="*/ 150813 h 484188"/>
                <a:gd name="connsiteX52" fmla="*/ 216925 w 703577"/>
                <a:gd name="connsiteY52" fmla="*/ 150813 h 484188"/>
                <a:gd name="connsiteX53" fmla="*/ 216925 w 703577"/>
                <a:gd name="connsiteY53" fmla="*/ 180975 h 484188"/>
                <a:gd name="connsiteX54" fmla="*/ 190379 w 703577"/>
                <a:gd name="connsiteY54" fmla="*/ 180975 h 484188"/>
                <a:gd name="connsiteX55" fmla="*/ 152455 w 703577"/>
                <a:gd name="connsiteY55" fmla="*/ 165894 h 484188"/>
                <a:gd name="connsiteX56" fmla="*/ 99362 w 703577"/>
                <a:gd name="connsiteY56" fmla="*/ 113110 h 484188"/>
                <a:gd name="connsiteX57" fmla="*/ 80400 w 703577"/>
                <a:gd name="connsiteY57" fmla="*/ 49014 h 484188"/>
                <a:gd name="connsiteX58" fmla="*/ 80400 w 703577"/>
                <a:gd name="connsiteY58"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03577" h="484188">
                  <a:moveTo>
                    <a:pt x="413775" y="301625"/>
                  </a:moveTo>
                  <a:lnTo>
                    <a:pt x="459813" y="301625"/>
                  </a:lnTo>
                  <a:lnTo>
                    <a:pt x="459813" y="333375"/>
                  </a:lnTo>
                  <a:lnTo>
                    <a:pt x="413775" y="333375"/>
                  </a:lnTo>
                  <a:close/>
                  <a:moveTo>
                    <a:pt x="114414" y="158750"/>
                  </a:moveTo>
                  <a:cubicBezTo>
                    <a:pt x="140954" y="170103"/>
                    <a:pt x="140954" y="170103"/>
                    <a:pt x="140954" y="170103"/>
                  </a:cubicBezTo>
                  <a:cubicBezTo>
                    <a:pt x="121997" y="211729"/>
                    <a:pt x="121997" y="211729"/>
                    <a:pt x="121997" y="211729"/>
                  </a:cubicBezTo>
                  <a:cubicBezTo>
                    <a:pt x="87874" y="211729"/>
                    <a:pt x="87874" y="211729"/>
                    <a:pt x="87874" y="211729"/>
                  </a:cubicBezTo>
                  <a:cubicBezTo>
                    <a:pt x="80291" y="211729"/>
                    <a:pt x="76499" y="215513"/>
                    <a:pt x="72708" y="219297"/>
                  </a:cubicBezTo>
                  <a:cubicBezTo>
                    <a:pt x="31002" y="310117"/>
                    <a:pt x="31002" y="310117"/>
                    <a:pt x="31002" y="310117"/>
                  </a:cubicBezTo>
                  <a:cubicBezTo>
                    <a:pt x="27211" y="317685"/>
                    <a:pt x="31002" y="325253"/>
                    <a:pt x="38585" y="329038"/>
                  </a:cubicBezTo>
                  <a:cubicBezTo>
                    <a:pt x="163702" y="385800"/>
                    <a:pt x="163702" y="385800"/>
                    <a:pt x="163702" y="385800"/>
                  </a:cubicBezTo>
                  <a:cubicBezTo>
                    <a:pt x="243322" y="192808"/>
                    <a:pt x="243322" y="192808"/>
                    <a:pt x="243322" y="192808"/>
                  </a:cubicBezTo>
                  <a:cubicBezTo>
                    <a:pt x="247114" y="177671"/>
                    <a:pt x="266071" y="166319"/>
                    <a:pt x="285028" y="166319"/>
                  </a:cubicBezTo>
                  <a:cubicBezTo>
                    <a:pt x="656588" y="166319"/>
                    <a:pt x="656588" y="166319"/>
                    <a:pt x="656588" y="166319"/>
                  </a:cubicBezTo>
                  <a:cubicBezTo>
                    <a:pt x="671753" y="166319"/>
                    <a:pt x="686919" y="173887"/>
                    <a:pt x="694502" y="185239"/>
                  </a:cubicBezTo>
                  <a:cubicBezTo>
                    <a:pt x="705876" y="196592"/>
                    <a:pt x="705876" y="215513"/>
                    <a:pt x="698293" y="226865"/>
                  </a:cubicBezTo>
                  <a:cubicBezTo>
                    <a:pt x="603508" y="453915"/>
                    <a:pt x="603508" y="453915"/>
                    <a:pt x="603508" y="453915"/>
                  </a:cubicBezTo>
                  <a:cubicBezTo>
                    <a:pt x="595925" y="472836"/>
                    <a:pt x="580759" y="484188"/>
                    <a:pt x="561802" y="484188"/>
                  </a:cubicBezTo>
                  <a:cubicBezTo>
                    <a:pt x="171285" y="484188"/>
                    <a:pt x="171285" y="484188"/>
                    <a:pt x="171285" y="484188"/>
                  </a:cubicBezTo>
                  <a:cubicBezTo>
                    <a:pt x="31002" y="419857"/>
                    <a:pt x="31002" y="419857"/>
                    <a:pt x="31002" y="419857"/>
                  </a:cubicBezTo>
                  <a:cubicBezTo>
                    <a:pt x="42376" y="393368"/>
                    <a:pt x="42376" y="393368"/>
                    <a:pt x="42376" y="393368"/>
                  </a:cubicBezTo>
                  <a:cubicBezTo>
                    <a:pt x="175077" y="453915"/>
                    <a:pt x="175077" y="453915"/>
                    <a:pt x="175077" y="453915"/>
                  </a:cubicBezTo>
                  <a:cubicBezTo>
                    <a:pt x="561802" y="453915"/>
                    <a:pt x="561802" y="453915"/>
                    <a:pt x="561802" y="453915"/>
                  </a:cubicBezTo>
                  <a:cubicBezTo>
                    <a:pt x="569385" y="453915"/>
                    <a:pt x="573176" y="450131"/>
                    <a:pt x="576968" y="442562"/>
                  </a:cubicBezTo>
                  <a:cubicBezTo>
                    <a:pt x="671753" y="215513"/>
                    <a:pt x="671753" y="215513"/>
                    <a:pt x="671753" y="215513"/>
                  </a:cubicBezTo>
                  <a:cubicBezTo>
                    <a:pt x="675545" y="211729"/>
                    <a:pt x="671753" y="207944"/>
                    <a:pt x="671753" y="200376"/>
                  </a:cubicBezTo>
                  <a:cubicBezTo>
                    <a:pt x="667962" y="196592"/>
                    <a:pt x="664170" y="196592"/>
                    <a:pt x="656588" y="196592"/>
                  </a:cubicBezTo>
                  <a:cubicBezTo>
                    <a:pt x="285028" y="196592"/>
                    <a:pt x="285028" y="196592"/>
                    <a:pt x="285028" y="196592"/>
                  </a:cubicBezTo>
                  <a:cubicBezTo>
                    <a:pt x="277445" y="196592"/>
                    <a:pt x="273654" y="200376"/>
                    <a:pt x="269862" y="204160"/>
                  </a:cubicBezTo>
                  <a:cubicBezTo>
                    <a:pt x="182659" y="427426"/>
                    <a:pt x="182659" y="427426"/>
                    <a:pt x="182659" y="427426"/>
                  </a:cubicBezTo>
                  <a:cubicBezTo>
                    <a:pt x="27211" y="359311"/>
                    <a:pt x="27211" y="359311"/>
                    <a:pt x="27211" y="359311"/>
                  </a:cubicBezTo>
                  <a:cubicBezTo>
                    <a:pt x="4462" y="347958"/>
                    <a:pt x="-6912" y="321469"/>
                    <a:pt x="4462" y="298764"/>
                  </a:cubicBezTo>
                  <a:cubicBezTo>
                    <a:pt x="46168" y="207944"/>
                    <a:pt x="46168" y="207944"/>
                    <a:pt x="46168" y="207944"/>
                  </a:cubicBezTo>
                  <a:cubicBezTo>
                    <a:pt x="53751" y="189024"/>
                    <a:pt x="68916" y="181455"/>
                    <a:pt x="87874" y="181455"/>
                  </a:cubicBezTo>
                  <a:cubicBezTo>
                    <a:pt x="103039" y="181455"/>
                    <a:pt x="103039" y="181455"/>
                    <a:pt x="103039" y="181455"/>
                  </a:cubicBezTo>
                  <a:cubicBezTo>
                    <a:pt x="114414" y="158750"/>
                    <a:pt x="114414" y="158750"/>
                    <a:pt x="114414" y="158750"/>
                  </a:cubicBezTo>
                  <a:close/>
                  <a:moveTo>
                    <a:pt x="307095" y="0"/>
                  </a:moveTo>
                  <a:cubicBezTo>
                    <a:pt x="337575" y="0"/>
                    <a:pt x="337575" y="0"/>
                    <a:pt x="337575" y="0"/>
                  </a:cubicBezTo>
                  <a:cubicBezTo>
                    <a:pt x="337575" y="48826"/>
                    <a:pt x="337575" y="48826"/>
                    <a:pt x="337575" y="48826"/>
                  </a:cubicBezTo>
                  <a:cubicBezTo>
                    <a:pt x="337575" y="63849"/>
                    <a:pt x="333765" y="93895"/>
                    <a:pt x="326145" y="108919"/>
                  </a:cubicBezTo>
                  <a:cubicBezTo>
                    <a:pt x="318525" y="120186"/>
                    <a:pt x="288045" y="146477"/>
                    <a:pt x="280425" y="153988"/>
                  </a:cubicBezTo>
                  <a:cubicBezTo>
                    <a:pt x="261375" y="131453"/>
                    <a:pt x="261375" y="131453"/>
                    <a:pt x="261375" y="131453"/>
                  </a:cubicBezTo>
                  <a:cubicBezTo>
                    <a:pt x="272805" y="116430"/>
                    <a:pt x="295665" y="97651"/>
                    <a:pt x="299475" y="90140"/>
                  </a:cubicBezTo>
                  <a:cubicBezTo>
                    <a:pt x="303285" y="86384"/>
                    <a:pt x="307095" y="63849"/>
                    <a:pt x="307095" y="48826"/>
                  </a:cubicBezTo>
                  <a:cubicBezTo>
                    <a:pt x="307095" y="0"/>
                    <a:pt x="307095" y="0"/>
                    <a:pt x="307095" y="0"/>
                  </a:cubicBezTo>
                  <a:close/>
                  <a:moveTo>
                    <a:pt x="80400" y="0"/>
                  </a:moveTo>
                  <a:cubicBezTo>
                    <a:pt x="110739" y="0"/>
                    <a:pt x="110739" y="0"/>
                    <a:pt x="110739" y="0"/>
                  </a:cubicBezTo>
                  <a:cubicBezTo>
                    <a:pt x="110739" y="49014"/>
                    <a:pt x="110739" y="49014"/>
                    <a:pt x="110739" y="49014"/>
                  </a:cubicBezTo>
                  <a:cubicBezTo>
                    <a:pt x="110739" y="60325"/>
                    <a:pt x="118324" y="86717"/>
                    <a:pt x="125908" y="94258"/>
                  </a:cubicBezTo>
                  <a:cubicBezTo>
                    <a:pt x="125908" y="98028"/>
                    <a:pt x="141078" y="113110"/>
                    <a:pt x="171417" y="143272"/>
                  </a:cubicBezTo>
                  <a:cubicBezTo>
                    <a:pt x="175209" y="147042"/>
                    <a:pt x="182794" y="150813"/>
                    <a:pt x="190379" y="150813"/>
                  </a:cubicBezTo>
                  <a:cubicBezTo>
                    <a:pt x="216925" y="150813"/>
                    <a:pt x="216925" y="150813"/>
                    <a:pt x="216925" y="150813"/>
                  </a:cubicBezTo>
                  <a:lnTo>
                    <a:pt x="216925" y="180975"/>
                  </a:lnTo>
                  <a:cubicBezTo>
                    <a:pt x="190379" y="180975"/>
                    <a:pt x="190379" y="180975"/>
                    <a:pt x="190379" y="180975"/>
                  </a:cubicBezTo>
                  <a:cubicBezTo>
                    <a:pt x="175209" y="180975"/>
                    <a:pt x="160040" y="173435"/>
                    <a:pt x="152455" y="165894"/>
                  </a:cubicBezTo>
                  <a:cubicBezTo>
                    <a:pt x="106947" y="120650"/>
                    <a:pt x="99362" y="113110"/>
                    <a:pt x="99362" y="113110"/>
                  </a:cubicBezTo>
                  <a:cubicBezTo>
                    <a:pt x="91777" y="98028"/>
                    <a:pt x="80400" y="64096"/>
                    <a:pt x="80400" y="49014"/>
                  </a:cubicBezTo>
                  <a:cubicBezTo>
                    <a:pt x="80400" y="0"/>
                    <a:pt x="80400" y="0"/>
                    <a:pt x="80400" y="0"/>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61">
              <a:extLst>
                <a:ext uri="{FF2B5EF4-FFF2-40B4-BE49-F238E27FC236}">
                  <a16:creationId xmlns:a16="http://schemas.microsoft.com/office/drawing/2014/main" id="{C9D6E6BA-CA9F-407C-9E66-2C30F9DAB79F}"/>
                </a:ext>
              </a:extLst>
            </p:cNvPr>
            <p:cNvSpPr>
              <a:spLocks/>
            </p:cNvSpPr>
            <p:nvPr/>
          </p:nvSpPr>
          <p:spPr bwMode="auto">
            <a:xfrm>
              <a:off x="2325688" y="4471988"/>
              <a:ext cx="303213" cy="212725"/>
            </a:xfrm>
            <a:custGeom>
              <a:avLst/>
              <a:gdLst>
                <a:gd name="connsiteX0" fmla="*/ 83383 w 303213"/>
                <a:gd name="connsiteY0" fmla="*/ 19050 h 212725"/>
                <a:gd name="connsiteX1" fmla="*/ 102334 w 303213"/>
                <a:gd name="connsiteY1" fmla="*/ 45633 h 212725"/>
                <a:gd name="connsiteX2" fmla="*/ 45482 w 303213"/>
                <a:gd name="connsiteY2" fmla="*/ 125382 h 212725"/>
                <a:gd name="connsiteX3" fmla="*/ 45482 w 303213"/>
                <a:gd name="connsiteY3" fmla="*/ 151964 h 212725"/>
                <a:gd name="connsiteX4" fmla="*/ 30321 w 303213"/>
                <a:gd name="connsiteY4" fmla="*/ 163357 h 212725"/>
                <a:gd name="connsiteX5" fmla="*/ 30321 w 303213"/>
                <a:gd name="connsiteY5" fmla="*/ 182345 h 212725"/>
                <a:gd name="connsiteX6" fmla="*/ 272892 w 303213"/>
                <a:gd name="connsiteY6" fmla="*/ 182345 h 212725"/>
                <a:gd name="connsiteX7" fmla="*/ 272892 w 303213"/>
                <a:gd name="connsiteY7" fmla="*/ 163357 h 212725"/>
                <a:gd name="connsiteX8" fmla="*/ 257731 w 303213"/>
                <a:gd name="connsiteY8" fmla="*/ 151964 h 212725"/>
                <a:gd name="connsiteX9" fmla="*/ 257731 w 303213"/>
                <a:gd name="connsiteY9" fmla="*/ 125382 h 212725"/>
                <a:gd name="connsiteX10" fmla="*/ 204669 w 303213"/>
                <a:gd name="connsiteY10" fmla="*/ 45633 h 212725"/>
                <a:gd name="connsiteX11" fmla="*/ 223620 w 303213"/>
                <a:gd name="connsiteY11" fmla="*/ 19050 h 212725"/>
                <a:gd name="connsiteX12" fmla="*/ 288052 w 303213"/>
                <a:gd name="connsiteY12" fmla="*/ 125382 h 212725"/>
                <a:gd name="connsiteX13" fmla="*/ 288052 w 303213"/>
                <a:gd name="connsiteY13" fmla="*/ 136774 h 212725"/>
                <a:gd name="connsiteX14" fmla="*/ 303213 w 303213"/>
                <a:gd name="connsiteY14" fmla="*/ 144369 h 212725"/>
                <a:gd name="connsiteX15" fmla="*/ 303213 w 303213"/>
                <a:gd name="connsiteY15" fmla="*/ 212725 h 212725"/>
                <a:gd name="connsiteX16" fmla="*/ 0 w 303213"/>
                <a:gd name="connsiteY16" fmla="*/ 212725 h 212725"/>
                <a:gd name="connsiteX17" fmla="*/ 0 w 303213"/>
                <a:gd name="connsiteY17" fmla="*/ 144369 h 212725"/>
                <a:gd name="connsiteX18" fmla="*/ 15161 w 303213"/>
                <a:gd name="connsiteY18" fmla="*/ 136774 h 212725"/>
                <a:gd name="connsiteX19" fmla="*/ 15161 w 303213"/>
                <a:gd name="connsiteY19" fmla="*/ 125382 h 212725"/>
                <a:gd name="connsiteX20" fmla="*/ 83383 w 303213"/>
                <a:gd name="connsiteY20" fmla="*/ 19050 h 212725"/>
                <a:gd name="connsiteX21" fmla="*/ 106362 w 303213"/>
                <a:gd name="connsiteY21" fmla="*/ 0 h 212725"/>
                <a:gd name="connsiteX22" fmla="*/ 196850 w 303213"/>
                <a:gd name="connsiteY22" fmla="*/ 0 h 212725"/>
                <a:gd name="connsiteX23" fmla="*/ 196850 w 303213"/>
                <a:gd name="connsiteY23" fmla="*/ 106363 h 212725"/>
                <a:gd name="connsiteX24" fmla="*/ 166687 w 303213"/>
                <a:gd name="connsiteY24" fmla="*/ 106363 h 212725"/>
                <a:gd name="connsiteX25" fmla="*/ 166687 w 303213"/>
                <a:gd name="connsiteY25" fmla="*/ 30163 h 212725"/>
                <a:gd name="connsiteX26" fmla="*/ 136525 w 303213"/>
                <a:gd name="connsiteY26" fmla="*/ 30163 h 212725"/>
                <a:gd name="connsiteX27" fmla="*/ 136525 w 303213"/>
                <a:gd name="connsiteY27" fmla="*/ 106363 h 212725"/>
                <a:gd name="connsiteX28" fmla="*/ 106362 w 303213"/>
                <a:gd name="connsiteY28" fmla="*/ 106363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213" h="212725">
                  <a:moveTo>
                    <a:pt x="83383" y="19050"/>
                  </a:moveTo>
                  <a:cubicBezTo>
                    <a:pt x="102334" y="45633"/>
                    <a:pt x="102334" y="45633"/>
                    <a:pt x="102334" y="45633"/>
                  </a:cubicBezTo>
                  <a:cubicBezTo>
                    <a:pt x="72013" y="64621"/>
                    <a:pt x="45482" y="87406"/>
                    <a:pt x="45482" y="125382"/>
                  </a:cubicBezTo>
                  <a:cubicBezTo>
                    <a:pt x="45482" y="151964"/>
                    <a:pt x="45482" y="151964"/>
                    <a:pt x="45482" y="151964"/>
                  </a:cubicBezTo>
                  <a:cubicBezTo>
                    <a:pt x="30321" y="163357"/>
                    <a:pt x="30321" y="163357"/>
                    <a:pt x="30321" y="163357"/>
                  </a:cubicBezTo>
                  <a:cubicBezTo>
                    <a:pt x="30321" y="182345"/>
                    <a:pt x="30321" y="182345"/>
                    <a:pt x="30321" y="182345"/>
                  </a:cubicBezTo>
                  <a:cubicBezTo>
                    <a:pt x="272892" y="182345"/>
                    <a:pt x="272892" y="182345"/>
                    <a:pt x="272892" y="182345"/>
                  </a:cubicBezTo>
                  <a:cubicBezTo>
                    <a:pt x="272892" y="163357"/>
                    <a:pt x="272892" y="163357"/>
                    <a:pt x="272892" y="163357"/>
                  </a:cubicBezTo>
                  <a:cubicBezTo>
                    <a:pt x="257731" y="151964"/>
                    <a:pt x="257731" y="151964"/>
                    <a:pt x="257731" y="151964"/>
                  </a:cubicBezTo>
                  <a:cubicBezTo>
                    <a:pt x="257731" y="125382"/>
                    <a:pt x="257731" y="125382"/>
                    <a:pt x="257731" y="125382"/>
                  </a:cubicBezTo>
                  <a:cubicBezTo>
                    <a:pt x="257731" y="87406"/>
                    <a:pt x="234990" y="64621"/>
                    <a:pt x="204669" y="45633"/>
                  </a:cubicBezTo>
                  <a:cubicBezTo>
                    <a:pt x="223620" y="19050"/>
                    <a:pt x="223620" y="19050"/>
                    <a:pt x="223620" y="19050"/>
                  </a:cubicBezTo>
                  <a:cubicBezTo>
                    <a:pt x="253941" y="41836"/>
                    <a:pt x="288052" y="72216"/>
                    <a:pt x="288052" y="125382"/>
                  </a:cubicBezTo>
                  <a:cubicBezTo>
                    <a:pt x="288052" y="136774"/>
                    <a:pt x="288052" y="136774"/>
                    <a:pt x="288052" y="136774"/>
                  </a:cubicBezTo>
                  <a:cubicBezTo>
                    <a:pt x="303213" y="144369"/>
                    <a:pt x="303213" y="144369"/>
                    <a:pt x="303213" y="144369"/>
                  </a:cubicBezTo>
                  <a:lnTo>
                    <a:pt x="303213" y="212725"/>
                  </a:lnTo>
                  <a:cubicBezTo>
                    <a:pt x="0" y="212725"/>
                    <a:pt x="0" y="212725"/>
                    <a:pt x="0" y="212725"/>
                  </a:cubicBezTo>
                  <a:cubicBezTo>
                    <a:pt x="0" y="144369"/>
                    <a:pt x="0" y="144369"/>
                    <a:pt x="0" y="144369"/>
                  </a:cubicBezTo>
                  <a:cubicBezTo>
                    <a:pt x="15161" y="136774"/>
                    <a:pt x="15161" y="136774"/>
                    <a:pt x="15161" y="136774"/>
                  </a:cubicBezTo>
                  <a:cubicBezTo>
                    <a:pt x="15161" y="125382"/>
                    <a:pt x="15161" y="125382"/>
                    <a:pt x="15161" y="125382"/>
                  </a:cubicBezTo>
                  <a:cubicBezTo>
                    <a:pt x="15161" y="72216"/>
                    <a:pt x="53062" y="41836"/>
                    <a:pt x="83383" y="19050"/>
                  </a:cubicBezTo>
                  <a:close/>
                  <a:moveTo>
                    <a:pt x="106362" y="0"/>
                  </a:moveTo>
                  <a:lnTo>
                    <a:pt x="196850" y="0"/>
                  </a:lnTo>
                  <a:lnTo>
                    <a:pt x="196850" y="106363"/>
                  </a:lnTo>
                  <a:lnTo>
                    <a:pt x="166687" y="106363"/>
                  </a:lnTo>
                  <a:lnTo>
                    <a:pt x="166687" y="30163"/>
                  </a:lnTo>
                  <a:lnTo>
                    <a:pt x="136525" y="30163"/>
                  </a:lnTo>
                  <a:lnTo>
                    <a:pt x="136525" y="106363"/>
                  </a:lnTo>
                  <a:lnTo>
                    <a:pt x="106362" y="106363"/>
                  </a:ln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grpSp>
        <p:nvGrpSpPr>
          <p:cNvPr id="273" name="Group 272">
            <a:extLst>
              <a:ext uri="{FF2B5EF4-FFF2-40B4-BE49-F238E27FC236}">
                <a16:creationId xmlns:a16="http://schemas.microsoft.com/office/drawing/2014/main" id="{15CB4724-A5A1-4634-A04C-EE77F4D7D3E0}"/>
              </a:ext>
            </a:extLst>
          </p:cNvPr>
          <p:cNvGrpSpPr>
            <a:grpSpLocks noChangeAspect="1"/>
          </p:cNvGrpSpPr>
          <p:nvPr/>
        </p:nvGrpSpPr>
        <p:grpSpPr>
          <a:xfrm>
            <a:off x="6949386" y="4548121"/>
            <a:ext cx="915697" cy="914400"/>
            <a:chOff x="6829425" y="2844800"/>
            <a:chExt cx="1120775" cy="1119188"/>
          </a:xfrm>
        </p:grpSpPr>
        <p:sp>
          <p:nvSpPr>
            <p:cNvPr id="274" name="Freeform 21">
              <a:extLst>
                <a:ext uri="{FF2B5EF4-FFF2-40B4-BE49-F238E27FC236}">
                  <a16:creationId xmlns:a16="http://schemas.microsoft.com/office/drawing/2014/main" id="{FEBF9538-AF24-4E5A-82AE-E8ECE7DB5654}"/>
                </a:ext>
              </a:extLst>
            </p:cNvPr>
            <p:cNvSpPr>
              <a:spLocks noEditPoints="1"/>
            </p:cNvSpPr>
            <p:nvPr/>
          </p:nvSpPr>
          <p:spPr bwMode="auto">
            <a:xfrm>
              <a:off x="6829425" y="2844800"/>
              <a:ext cx="1120775" cy="1119188"/>
            </a:xfrm>
            <a:custGeom>
              <a:avLst/>
              <a:gdLst>
                <a:gd name="T0" fmla="*/ 148 w 296"/>
                <a:gd name="T1" fmla="*/ 296 h 296"/>
                <a:gd name="T2" fmla="*/ 0 w 296"/>
                <a:gd name="T3" fmla="*/ 148 h 296"/>
                <a:gd name="T4" fmla="*/ 148 w 296"/>
                <a:gd name="T5" fmla="*/ 0 h 296"/>
                <a:gd name="T6" fmla="*/ 296 w 296"/>
                <a:gd name="T7" fmla="*/ 148 h 296"/>
                <a:gd name="T8" fmla="*/ 148 w 296"/>
                <a:gd name="T9" fmla="*/ 296 h 296"/>
                <a:gd name="T10" fmla="*/ 148 w 296"/>
                <a:gd name="T11" fmla="*/ 8 h 296"/>
                <a:gd name="T12" fmla="*/ 8 w 296"/>
                <a:gd name="T13" fmla="*/ 148 h 296"/>
                <a:gd name="T14" fmla="*/ 148 w 296"/>
                <a:gd name="T15" fmla="*/ 288 h 296"/>
                <a:gd name="T16" fmla="*/ 288 w 296"/>
                <a:gd name="T17" fmla="*/ 148 h 296"/>
                <a:gd name="T18" fmla="*/ 148 w 296"/>
                <a:gd name="T19" fmla="*/ 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6" h="296">
                  <a:moveTo>
                    <a:pt x="148" y="296"/>
                  </a:moveTo>
                  <a:cubicBezTo>
                    <a:pt x="66" y="296"/>
                    <a:pt x="0" y="230"/>
                    <a:pt x="0" y="148"/>
                  </a:cubicBezTo>
                  <a:cubicBezTo>
                    <a:pt x="0" y="66"/>
                    <a:pt x="66" y="0"/>
                    <a:pt x="148" y="0"/>
                  </a:cubicBezTo>
                  <a:cubicBezTo>
                    <a:pt x="229" y="0"/>
                    <a:pt x="296" y="66"/>
                    <a:pt x="296" y="148"/>
                  </a:cubicBezTo>
                  <a:cubicBezTo>
                    <a:pt x="296" y="230"/>
                    <a:pt x="229" y="296"/>
                    <a:pt x="148" y="296"/>
                  </a:cubicBezTo>
                  <a:close/>
                  <a:moveTo>
                    <a:pt x="148" y="8"/>
                  </a:moveTo>
                  <a:cubicBezTo>
                    <a:pt x="71" y="8"/>
                    <a:pt x="8" y="71"/>
                    <a:pt x="8" y="148"/>
                  </a:cubicBezTo>
                  <a:cubicBezTo>
                    <a:pt x="8" y="225"/>
                    <a:pt x="71" y="288"/>
                    <a:pt x="148" y="288"/>
                  </a:cubicBezTo>
                  <a:cubicBezTo>
                    <a:pt x="225" y="288"/>
                    <a:pt x="288" y="225"/>
                    <a:pt x="288" y="148"/>
                  </a:cubicBezTo>
                  <a:cubicBezTo>
                    <a:pt x="288" y="71"/>
                    <a:pt x="225" y="8"/>
                    <a:pt x="148" y="8"/>
                  </a:cubicBezTo>
                  <a:close/>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nvGrpSpPr>
            <p:cNvPr id="275" name="Group 274">
              <a:extLst>
                <a:ext uri="{FF2B5EF4-FFF2-40B4-BE49-F238E27FC236}">
                  <a16:creationId xmlns:a16="http://schemas.microsoft.com/office/drawing/2014/main" id="{09C951B2-E902-4EE2-B9FD-D415EB7928C5}"/>
                </a:ext>
              </a:extLst>
            </p:cNvPr>
            <p:cNvGrpSpPr/>
            <p:nvPr/>
          </p:nvGrpSpPr>
          <p:grpSpPr>
            <a:xfrm>
              <a:off x="7124700" y="3041650"/>
              <a:ext cx="407995" cy="695325"/>
              <a:chOff x="7124700" y="3041650"/>
              <a:chExt cx="407995" cy="695325"/>
            </a:xfrm>
          </p:grpSpPr>
          <p:sp>
            <p:nvSpPr>
              <p:cNvPr id="277" name="Freeform 22">
                <a:extLst>
                  <a:ext uri="{FF2B5EF4-FFF2-40B4-BE49-F238E27FC236}">
                    <a16:creationId xmlns:a16="http://schemas.microsoft.com/office/drawing/2014/main" id="{056E5523-783D-42B2-A28C-8E81A1B53C6C}"/>
                  </a:ext>
                </a:extLst>
              </p:cNvPr>
              <p:cNvSpPr>
                <a:spLocks noEditPoints="1"/>
              </p:cNvSpPr>
              <p:nvPr/>
            </p:nvSpPr>
            <p:spPr bwMode="auto">
              <a:xfrm>
                <a:off x="7200900" y="3041650"/>
                <a:ext cx="150813" cy="180975"/>
              </a:xfrm>
              <a:custGeom>
                <a:avLst/>
                <a:gdLst>
                  <a:gd name="T0" fmla="*/ 20 w 40"/>
                  <a:gd name="T1" fmla="*/ 48 h 48"/>
                  <a:gd name="T2" fmla="*/ 0 w 40"/>
                  <a:gd name="T3" fmla="*/ 27 h 48"/>
                  <a:gd name="T4" fmla="*/ 0 w 40"/>
                  <a:gd name="T5" fmla="*/ 21 h 48"/>
                  <a:gd name="T6" fmla="*/ 20 w 40"/>
                  <a:gd name="T7" fmla="*/ 0 h 48"/>
                  <a:gd name="T8" fmla="*/ 40 w 40"/>
                  <a:gd name="T9" fmla="*/ 21 h 48"/>
                  <a:gd name="T10" fmla="*/ 40 w 40"/>
                  <a:gd name="T11" fmla="*/ 27 h 48"/>
                  <a:gd name="T12" fmla="*/ 20 w 40"/>
                  <a:gd name="T13" fmla="*/ 48 h 48"/>
                  <a:gd name="T14" fmla="*/ 20 w 40"/>
                  <a:gd name="T15" fmla="*/ 8 h 48"/>
                  <a:gd name="T16" fmla="*/ 8 w 40"/>
                  <a:gd name="T17" fmla="*/ 21 h 48"/>
                  <a:gd name="T18" fmla="*/ 8 w 40"/>
                  <a:gd name="T19" fmla="*/ 27 h 48"/>
                  <a:gd name="T20" fmla="*/ 20 w 40"/>
                  <a:gd name="T21" fmla="*/ 40 h 48"/>
                  <a:gd name="T22" fmla="*/ 32 w 40"/>
                  <a:gd name="T23" fmla="*/ 27 h 48"/>
                  <a:gd name="T24" fmla="*/ 32 w 40"/>
                  <a:gd name="T25" fmla="*/ 21 h 48"/>
                  <a:gd name="T26" fmla="*/ 20 w 40"/>
                  <a:gd name="T27"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8">
                    <a:moveTo>
                      <a:pt x="20" y="48"/>
                    </a:moveTo>
                    <a:cubicBezTo>
                      <a:pt x="9" y="48"/>
                      <a:pt x="0" y="39"/>
                      <a:pt x="0" y="27"/>
                    </a:cubicBezTo>
                    <a:cubicBezTo>
                      <a:pt x="0" y="21"/>
                      <a:pt x="0" y="21"/>
                      <a:pt x="0" y="21"/>
                    </a:cubicBezTo>
                    <a:cubicBezTo>
                      <a:pt x="0" y="9"/>
                      <a:pt x="9" y="0"/>
                      <a:pt x="20" y="0"/>
                    </a:cubicBezTo>
                    <a:cubicBezTo>
                      <a:pt x="31" y="0"/>
                      <a:pt x="40" y="9"/>
                      <a:pt x="40" y="21"/>
                    </a:cubicBezTo>
                    <a:cubicBezTo>
                      <a:pt x="40" y="27"/>
                      <a:pt x="40" y="27"/>
                      <a:pt x="40" y="27"/>
                    </a:cubicBezTo>
                    <a:cubicBezTo>
                      <a:pt x="40" y="39"/>
                      <a:pt x="31" y="48"/>
                      <a:pt x="20" y="48"/>
                    </a:cubicBezTo>
                    <a:close/>
                    <a:moveTo>
                      <a:pt x="20" y="8"/>
                    </a:moveTo>
                    <a:cubicBezTo>
                      <a:pt x="13" y="8"/>
                      <a:pt x="8" y="14"/>
                      <a:pt x="8" y="21"/>
                    </a:cubicBezTo>
                    <a:cubicBezTo>
                      <a:pt x="8" y="27"/>
                      <a:pt x="8" y="27"/>
                      <a:pt x="8" y="27"/>
                    </a:cubicBezTo>
                    <a:cubicBezTo>
                      <a:pt x="8" y="34"/>
                      <a:pt x="13" y="40"/>
                      <a:pt x="20" y="40"/>
                    </a:cubicBezTo>
                    <a:cubicBezTo>
                      <a:pt x="27" y="40"/>
                      <a:pt x="32" y="34"/>
                      <a:pt x="32" y="27"/>
                    </a:cubicBezTo>
                    <a:cubicBezTo>
                      <a:pt x="32" y="21"/>
                      <a:pt x="32" y="21"/>
                      <a:pt x="32" y="21"/>
                    </a:cubicBezTo>
                    <a:cubicBezTo>
                      <a:pt x="32" y="14"/>
                      <a:pt x="27" y="8"/>
                      <a:pt x="20" y="8"/>
                    </a:cubicBezTo>
                    <a:close/>
                  </a:path>
                </a:pathLst>
              </a:custGeom>
              <a:solidFill>
                <a:srgbClr val="0C4D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61">
                <a:extLst>
                  <a:ext uri="{FF2B5EF4-FFF2-40B4-BE49-F238E27FC236}">
                    <a16:creationId xmlns:a16="http://schemas.microsoft.com/office/drawing/2014/main" id="{D4B0E5B8-FEA4-4AF4-99C5-A002523F5282}"/>
                  </a:ext>
                </a:extLst>
              </p:cNvPr>
              <p:cNvSpPr>
                <a:spLocks noChangeArrowheads="1"/>
              </p:cNvSpPr>
              <p:nvPr/>
            </p:nvSpPr>
            <p:spPr bwMode="auto">
              <a:xfrm>
                <a:off x="7124700" y="3238500"/>
                <a:ext cx="407995" cy="498475"/>
              </a:xfrm>
              <a:custGeom>
                <a:avLst/>
                <a:gdLst>
                  <a:gd name="connsiteX0" fmla="*/ 136525 w 407995"/>
                  <a:gd name="connsiteY0" fmla="*/ 241300 h 498475"/>
                  <a:gd name="connsiteX1" fmla="*/ 166688 w 407995"/>
                  <a:gd name="connsiteY1" fmla="*/ 241300 h 498475"/>
                  <a:gd name="connsiteX2" fmla="*/ 166688 w 407995"/>
                  <a:gd name="connsiteY2" fmla="*/ 498475 h 498475"/>
                  <a:gd name="connsiteX3" fmla="*/ 136525 w 407995"/>
                  <a:gd name="connsiteY3" fmla="*/ 498475 h 498475"/>
                  <a:gd name="connsiteX4" fmla="*/ 121174 w 407995"/>
                  <a:gd name="connsiteY4" fmla="*/ 0 h 498475"/>
                  <a:gd name="connsiteX5" fmla="*/ 181762 w 407995"/>
                  <a:gd name="connsiteY5" fmla="*/ 0 h 498475"/>
                  <a:gd name="connsiteX6" fmla="*/ 306723 w 407995"/>
                  <a:gd name="connsiteY6" fmla="*/ 60421 h 498475"/>
                  <a:gd name="connsiteX7" fmla="*/ 355950 w 407995"/>
                  <a:gd name="connsiteY7" fmla="*/ 41539 h 498475"/>
                  <a:gd name="connsiteX8" fmla="*/ 401390 w 407995"/>
                  <a:gd name="connsiteY8" fmla="*/ 64197 h 498475"/>
                  <a:gd name="connsiteX9" fmla="*/ 393817 w 407995"/>
                  <a:gd name="connsiteY9" fmla="*/ 113290 h 498475"/>
                  <a:gd name="connsiteX10" fmla="*/ 291576 w 407995"/>
                  <a:gd name="connsiteY10" fmla="*/ 166158 h 498475"/>
                  <a:gd name="connsiteX11" fmla="*/ 280216 w 407995"/>
                  <a:gd name="connsiteY11" fmla="*/ 166158 h 498475"/>
                  <a:gd name="connsiteX12" fmla="*/ 242349 w 407995"/>
                  <a:gd name="connsiteY12" fmla="*/ 147277 h 498475"/>
                  <a:gd name="connsiteX13" fmla="*/ 242349 w 407995"/>
                  <a:gd name="connsiteY13" fmla="*/ 498475 h 498475"/>
                  <a:gd name="connsiteX14" fmla="*/ 212055 w 407995"/>
                  <a:gd name="connsiteY14" fmla="*/ 498475 h 498475"/>
                  <a:gd name="connsiteX15" fmla="*/ 212055 w 407995"/>
                  <a:gd name="connsiteY15" fmla="*/ 120842 h 498475"/>
                  <a:gd name="connsiteX16" fmla="*/ 219629 w 407995"/>
                  <a:gd name="connsiteY16" fmla="*/ 109513 h 498475"/>
                  <a:gd name="connsiteX17" fmla="*/ 234775 w 407995"/>
                  <a:gd name="connsiteY17" fmla="*/ 109513 h 498475"/>
                  <a:gd name="connsiteX18" fmla="*/ 287789 w 407995"/>
                  <a:gd name="connsiteY18" fmla="*/ 135948 h 498475"/>
                  <a:gd name="connsiteX19" fmla="*/ 378670 w 407995"/>
                  <a:gd name="connsiteY19" fmla="*/ 90632 h 498475"/>
                  <a:gd name="connsiteX20" fmla="*/ 374883 w 407995"/>
                  <a:gd name="connsiteY20" fmla="*/ 75526 h 498475"/>
                  <a:gd name="connsiteX21" fmla="*/ 367310 w 407995"/>
                  <a:gd name="connsiteY21" fmla="*/ 67974 h 498475"/>
                  <a:gd name="connsiteX22" fmla="*/ 306723 w 407995"/>
                  <a:gd name="connsiteY22" fmla="*/ 90632 h 498475"/>
                  <a:gd name="connsiteX23" fmla="*/ 291576 w 407995"/>
                  <a:gd name="connsiteY23" fmla="*/ 86855 h 498475"/>
                  <a:gd name="connsiteX24" fmla="*/ 287789 w 407995"/>
                  <a:gd name="connsiteY24" fmla="*/ 83079 h 498475"/>
                  <a:gd name="connsiteX25" fmla="*/ 181762 w 407995"/>
                  <a:gd name="connsiteY25" fmla="*/ 30210 h 498475"/>
                  <a:gd name="connsiteX26" fmla="*/ 121174 w 407995"/>
                  <a:gd name="connsiteY26" fmla="*/ 30210 h 498475"/>
                  <a:gd name="connsiteX27" fmla="*/ 30293 w 407995"/>
                  <a:gd name="connsiteY27" fmla="*/ 90632 h 498475"/>
                  <a:gd name="connsiteX28" fmla="*/ 30293 w 407995"/>
                  <a:gd name="connsiteY28" fmla="*/ 211474 h 498475"/>
                  <a:gd name="connsiteX29" fmla="*/ 44671 w 407995"/>
                  <a:gd name="connsiteY29" fmla="*/ 252365 h 498475"/>
                  <a:gd name="connsiteX30" fmla="*/ 60325 w 407995"/>
                  <a:gd name="connsiteY30" fmla="*/ 256718 h 498475"/>
                  <a:gd name="connsiteX31" fmla="*/ 60325 w 407995"/>
                  <a:gd name="connsiteY31" fmla="*/ 104775 h 498475"/>
                  <a:gd name="connsiteX32" fmla="*/ 90488 w 407995"/>
                  <a:gd name="connsiteY32" fmla="*/ 104775 h 498475"/>
                  <a:gd name="connsiteX33" fmla="*/ 90488 w 407995"/>
                  <a:gd name="connsiteY33" fmla="*/ 498475 h 498475"/>
                  <a:gd name="connsiteX34" fmla="*/ 60325 w 407995"/>
                  <a:gd name="connsiteY34" fmla="*/ 498475 h 498475"/>
                  <a:gd name="connsiteX35" fmla="*/ 60325 w 407995"/>
                  <a:gd name="connsiteY35" fmla="*/ 286945 h 498475"/>
                  <a:gd name="connsiteX36" fmla="*/ 35145 w 407995"/>
                  <a:gd name="connsiteY36" fmla="*/ 281572 h 498475"/>
                  <a:gd name="connsiteX37" fmla="*/ 0 w 407995"/>
                  <a:gd name="connsiteY37" fmla="*/ 211474 h 498475"/>
                  <a:gd name="connsiteX38" fmla="*/ 0 w 407995"/>
                  <a:gd name="connsiteY38" fmla="*/ 90632 h 498475"/>
                  <a:gd name="connsiteX39" fmla="*/ 121174 w 407995"/>
                  <a:gd name="connsiteY39" fmla="*/ 0 h 49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7995" h="498475">
                    <a:moveTo>
                      <a:pt x="136525" y="241300"/>
                    </a:moveTo>
                    <a:lnTo>
                      <a:pt x="166688" y="241300"/>
                    </a:lnTo>
                    <a:lnTo>
                      <a:pt x="166688" y="498475"/>
                    </a:lnTo>
                    <a:lnTo>
                      <a:pt x="136525" y="498475"/>
                    </a:lnTo>
                    <a:close/>
                    <a:moveTo>
                      <a:pt x="121174" y="0"/>
                    </a:moveTo>
                    <a:cubicBezTo>
                      <a:pt x="181762" y="0"/>
                      <a:pt x="181762" y="0"/>
                      <a:pt x="181762" y="0"/>
                    </a:cubicBezTo>
                    <a:cubicBezTo>
                      <a:pt x="227202" y="0"/>
                      <a:pt x="272642" y="33987"/>
                      <a:pt x="306723" y="60421"/>
                    </a:cubicBezTo>
                    <a:cubicBezTo>
                      <a:pt x="318083" y="52868"/>
                      <a:pt x="337016" y="45316"/>
                      <a:pt x="355950" y="41539"/>
                    </a:cubicBezTo>
                    <a:cubicBezTo>
                      <a:pt x="374883" y="33987"/>
                      <a:pt x="393817" y="41539"/>
                      <a:pt x="401390" y="64197"/>
                    </a:cubicBezTo>
                    <a:cubicBezTo>
                      <a:pt x="412750" y="83079"/>
                      <a:pt x="408964" y="105737"/>
                      <a:pt x="393817" y="113290"/>
                    </a:cubicBezTo>
                    <a:cubicBezTo>
                      <a:pt x="378670" y="124619"/>
                      <a:pt x="306723" y="162382"/>
                      <a:pt x="291576" y="166158"/>
                    </a:cubicBezTo>
                    <a:cubicBezTo>
                      <a:pt x="287789" y="166158"/>
                      <a:pt x="284003" y="166158"/>
                      <a:pt x="280216" y="166158"/>
                    </a:cubicBezTo>
                    <a:cubicBezTo>
                      <a:pt x="272642" y="162382"/>
                      <a:pt x="253709" y="151053"/>
                      <a:pt x="242349" y="147277"/>
                    </a:cubicBezTo>
                    <a:lnTo>
                      <a:pt x="242349" y="498475"/>
                    </a:lnTo>
                    <a:cubicBezTo>
                      <a:pt x="212055" y="498475"/>
                      <a:pt x="212055" y="498475"/>
                      <a:pt x="212055" y="498475"/>
                    </a:cubicBezTo>
                    <a:cubicBezTo>
                      <a:pt x="212055" y="120842"/>
                      <a:pt x="212055" y="120842"/>
                      <a:pt x="212055" y="120842"/>
                    </a:cubicBezTo>
                    <a:cubicBezTo>
                      <a:pt x="212055" y="117066"/>
                      <a:pt x="215842" y="109513"/>
                      <a:pt x="219629" y="109513"/>
                    </a:cubicBezTo>
                    <a:cubicBezTo>
                      <a:pt x="223415" y="105737"/>
                      <a:pt x="227202" y="105737"/>
                      <a:pt x="234775" y="109513"/>
                    </a:cubicBezTo>
                    <a:cubicBezTo>
                      <a:pt x="234775" y="109513"/>
                      <a:pt x="268856" y="124619"/>
                      <a:pt x="287789" y="135948"/>
                    </a:cubicBezTo>
                    <a:cubicBezTo>
                      <a:pt x="310509" y="124619"/>
                      <a:pt x="363523" y="98184"/>
                      <a:pt x="378670" y="90632"/>
                    </a:cubicBezTo>
                    <a:cubicBezTo>
                      <a:pt x="378670" y="86855"/>
                      <a:pt x="378670" y="83079"/>
                      <a:pt x="374883" y="75526"/>
                    </a:cubicBezTo>
                    <a:cubicBezTo>
                      <a:pt x="371097" y="71750"/>
                      <a:pt x="367310" y="67974"/>
                      <a:pt x="367310" y="67974"/>
                    </a:cubicBezTo>
                    <a:cubicBezTo>
                      <a:pt x="340803" y="75526"/>
                      <a:pt x="318083" y="86855"/>
                      <a:pt x="306723" y="90632"/>
                    </a:cubicBezTo>
                    <a:cubicBezTo>
                      <a:pt x="302936" y="90632"/>
                      <a:pt x="299149" y="90632"/>
                      <a:pt x="291576" y="86855"/>
                    </a:cubicBezTo>
                    <a:cubicBezTo>
                      <a:pt x="287789" y="83079"/>
                      <a:pt x="287789" y="83079"/>
                      <a:pt x="287789" y="83079"/>
                    </a:cubicBezTo>
                    <a:cubicBezTo>
                      <a:pt x="257496" y="60421"/>
                      <a:pt x="219629" y="30210"/>
                      <a:pt x="181762" y="30210"/>
                    </a:cubicBezTo>
                    <a:cubicBezTo>
                      <a:pt x="121174" y="30210"/>
                      <a:pt x="121174" y="30210"/>
                      <a:pt x="121174" y="30210"/>
                    </a:cubicBezTo>
                    <a:cubicBezTo>
                      <a:pt x="53014" y="30210"/>
                      <a:pt x="30293" y="45316"/>
                      <a:pt x="30293" y="90632"/>
                    </a:cubicBezTo>
                    <a:cubicBezTo>
                      <a:pt x="30293" y="211474"/>
                      <a:pt x="30293" y="211474"/>
                      <a:pt x="30293" y="211474"/>
                    </a:cubicBezTo>
                    <a:cubicBezTo>
                      <a:pt x="30293" y="225635"/>
                      <a:pt x="32423" y="244045"/>
                      <a:pt x="44671" y="252365"/>
                    </a:cubicBezTo>
                    <a:lnTo>
                      <a:pt x="60325" y="256718"/>
                    </a:lnTo>
                    <a:lnTo>
                      <a:pt x="60325" y="104775"/>
                    </a:lnTo>
                    <a:lnTo>
                      <a:pt x="90488" y="104775"/>
                    </a:lnTo>
                    <a:lnTo>
                      <a:pt x="90488" y="498475"/>
                    </a:lnTo>
                    <a:lnTo>
                      <a:pt x="60325" y="498475"/>
                    </a:lnTo>
                    <a:lnTo>
                      <a:pt x="60325" y="286945"/>
                    </a:lnTo>
                    <a:lnTo>
                      <a:pt x="35145" y="281572"/>
                    </a:lnTo>
                    <a:cubicBezTo>
                      <a:pt x="12780" y="270952"/>
                      <a:pt x="0" y="245461"/>
                      <a:pt x="0" y="211474"/>
                    </a:cubicBezTo>
                    <a:cubicBezTo>
                      <a:pt x="0" y="90632"/>
                      <a:pt x="0" y="90632"/>
                      <a:pt x="0" y="90632"/>
                    </a:cubicBezTo>
                    <a:cubicBezTo>
                      <a:pt x="0" y="0"/>
                      <a:pt x="83307" y="0"/>
                      <a:pt x="121174" y="0"/>
                    </a:cubicBezTo>
                    <a:close/>
                  </a:path>
                </a:pathLst>
              </a:custGeom>
              <a:solidFill>
                <a:srgbClr val="0C4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6" name="Freeform 26">
              <a:extLst>
                <a:ext uri="{FF2B5EF4-FFF2-40B4-BE49-F238E27FC236}">
                  <a16:creationId xmlns:a16="http://schemas.microsoft.com/office/drawing/2014/main" id="{81923035-5117-4470-A1B6-BA5A6477AE82}"/>
                </a:ext>
              </a:extLst>
            </p:cNvPr>
            <p:cNvSpPr>
              <a:spLocks/>
            </p:cNvSpPr>
            <p:nvPr/>
          </p:nvSpPr>
          <p:spPr bwMode="auto">
            <a:xfrm>
              <a:off x="7397750" y="3025775"/>
              <a:ext cx="257175" cy="711200"/>
            </a:xfrm>
            <a:custGeom>
              <a:avLst/>
              <a:gdLst>
                <a:gd name="T0" fmla="*/ 34 w 68"/>
                <a:gd name="T1" fmla="*/ 188 h 188"/>
                <a:gd name="T2" fmla="*/ 20 w 68"/>
                <a:gd name="T3" fmla="*/ 174 h 188"/>
                <a:gd name="T4" fmla="*/ 20 w 68"/>
                <a:gd name="T5" fmla="*/ 97 h 188"/>
                <a:gd name="T6" fmla="*/ 28 w 68"/>
                <a:gd name="T7" fmla="*/ 97 h 188"/>
                <a:gd name="T8" fmla="*/ 28 w 68"/>
                <a:gd name="T9" fmla="*/ 174 h 188"/>
                <a:gd name="T10" fmla="*/ 34 w 68"/>
                <a:gd name="T11" fmla="*/ 180 h 188"/>
                <a:gd name="T12" fmla="*/ 40 w 68"/>
                <a:gd name="T13" fmla="*/ 174 h 188"/>
                <a:gd name="T14" fmla="*/ 40 w 68"/>
                <a:gd name="T15" fmla="*/ 52 h 188"/>
                <a:gd name="T16" fmla="*/ 44 w 68"/>
                <a:gd name="T17" fmla="*/ 48 h 188"/>
                <a:gd name="T18" fmla="*/ 60 w 68"/>
                <a:gd name="T19" fmla="*/ 28 h 188"/>
                <a:gd name="T20" fmla="*/ 48 w 68"/>
                <a:gd name="T21" fmla="*/ 9 h 188"/>
                <a:gd name="T22" fmla="*/ 48 w 68"/>
                <a:gd name="T23" fmla="*/ 28 h 188"/>
                <a:gd name="T24" fmla="*/ 44 w 68"/>
                <a:gd name="T25" fmla="*/ 32 h 188"/>
                <a:gd name="T26" fmla="*/ 24 w 68"/>
                <a:gd name="T27" fmla="*/ 32 h 188"/>
                <a:gd name="T28" fmla="*/ 20 w 68"/>
                <a:gd name="T29" fmla="*/ 28 h 188"/>
                <a:gd name="T30" fmla="*/ 20 w 68"/>
                <a:gd name="T31" fmla="*/ 9 h 188"/>
                <a:gd name="T32" fmla="*/ 8 w 68"/>
                <a:gd name="T33" fmla="*/ 28 h 188"/>
                <a:gd name="T34" fmla="*/ 24 w 68"/>
                <a:gd name="T35" fmla="*/ 48 h 188"/>
                <a:gd name="T36" fmla="*/ 28 w 68"/>
                <a:gd name="T37" fmla="*/ 52 h 188"/>
                <a:gd name="T38" fmla="*/ 28 w 68"/>
                <a:gd name="T39" fmla="*/ 64 h 188"/>
                <a:gd name="T40" fmla="*/ 20 w 68"/>
                <a:gd name="T41" fmla="*/ 64 h 188"/>
                <a:gd name="T42" fmla="*/ 20 w 68"/>
                <a:gd name="T43" fmla="*/ 56 h 188"/>
                <a:gd name="T44" fmla="*/ 0 w 68"/>
                <a:gd name="T45" fmla="*/ 28 h 188"/>
                <a:gd name="T46" fmla="*/ 24 w 68"/>
                <a:gd name="T47" fmla="*/ 0 h 188"/>
                <a:gd name="T48" fmla="*/ 28 w 68"/>
                <a:gd name="T49" fmla="*/ 4 h 188"/>
                <a:gd name="T50" fmla="*/ 28 w 68"/>
                <a:gd name="T51" fmla="*/ 24 h 188"/>
                <a:gd name="T52" fmla="*/ 40 w 68"/>
                <a:gd name="T53" fmla="*/ 24 h 188"/>
                <a:gd name="T54" fmla="*/ 40 w 68"/>
                <a:gd name="T55" fmla="*/ 4 h 188"/>
                <a:gd name="T56" fmla="*/ 44 w 68"/>
                <a:gd name="T57" fmla="*/ 0 h 188"/>
                <a:gd name="T58" fmla="*/ 68 w 68"/>
                <a:gd name="T59" fmla="*/ 28 h 188"/>
                <a:gd name="T60" fmla="*/ 48 w 68"/>
                <a:gd name="T61" fmla="*/ 56 h 188"/>
                <a:gd name="T62" fmla="*/ 48 w 68"/>
                <a:gd name="T63" fmla="*/ 174 h 188"/>
                <a:gd name="T64" fmla="*/ 34 w 68"/>
                <a:gd name="T6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188">
                  <a:moveTo>
                    <a:pt x="34" y="188"/>
                  </a:moveTo>
                  <a:cubicBezTo>
                    <a:pt x="26" y="188"/>
                    <a:pt x="20" y="182"/>
                    <a:pt x="20" y="174"/>
                  </a:cubicBezTo>
                  <a:cubicBezTo>
                    <a:pt x="20" y="97"/>
                    <a:pt x="20" y="97"/>
                    <a:pt x="20" y="97"/>
                  </a:cubicBezTo>
                  <a:cubicBezTo>
                    <a:pt x="28" y="97"/>
                    <a:pt x="28" y="97"/>
                    <a:pt x="28" y="97"/>
                  </a:cubicBezTo>
                  <a:cubicBezTo>
                    <a:pt x="28" y="174"/>
                    <a:pt x="28" y="174"/>
                    <a:pt x="28" y="174"/>
                  </a:cubicBezTo>
                  <a:cubicBezTo>
                    <a:pt x="28" y="177"/>
                    <a:pt x="30" y="180"/>
                    <a:pt x="34" y="180"/>
                  </a:cubicBezTo>
                  <a:cubicBezTo>
                    <a:pt x="37" y="180"/>
                    <a:pt x="40" y="177"/>
                    <a:pt x="40" y="174"/>
                  </a:cubicBezTo>
                  <a:cubicBezTo>
                    <a:pt x="40" y="52"/>
                    <a:pt x="40" y="52"/>
                    <a:pt x="40" y="52"/>
                  </a:cubicBezTo>
                  <a:cubicBezTo>
                    <a:pt x="40" y="50"/>
                    <a:pt x="42" y="48"/>
                    <a:pt x="44" y="48"/>
                  </a:cubicBezTo>
                  <a:cubicBezTo>
                    <a:pt x="52" y="48"/>
                    <a:pt x="60" y="38"/>
                    <a:pt x="60" y="28"/>
                  </a:cubicBezTo>
                  <a:cubicBezTo>
                    <a:pt x="60" y="20"/>
                    <a:pt x="55" y="11"/>
                    <a:pt x="48" y="9"/>
                  </a:cubicBezTo>
                  <a:cubicBezTo>
                    <a:pt x="48" y="28"/>
                    <a:pt x="48" y="28"/>
                    <a:pt x="48" y="28"/>
                  </a:cubicBezTo>
                  <a:cubicBezTo>
                    <a:pt x="48" y="30"/>
                    <a:pt x="46" y="32"/>
                    <a:pt x="44" y="32"/>
                  </a:cubicBezTo>
                  <a:cubicBezTo>
                    <a:pt x="24" y="32"/>
                    <a:pt x="24" y="32"/>
                    <a:pt x="24" y="32"/>
                  </a:cubicBezTo>
                  <a:cubicBezTo>
                    <a:pt x="22" y="32"/>
                    <a:pt x="20" y="30"/>
                    <a:pt x="20" y="28"/>
                  </a:cubicBezTo>
                  <a:cubicBezTo>
                    <a:pt x="20" y="9"/>
                    <a:pt x="20" y="9"/>
                    <a:pt x="20" y="9"/>
                  </a:cubicBezTo>
                  <a:cubicBezTo>
                    <a:pt x="12" y="11"/>
                    <a:pt x="8" y="20"/>
                    <a:pt x="8" y="28"/>
                  </a:cubicBezTo>
                  <a:cubicBezTo>
                    <a:pt x="8" y="38"/>
                    <a:pt x="16" y="48"/>
                    <a:pt x="24" y="48"/>
                  </a:cubicBezTo>
                  <a:cubicBezTo>
                    <a:pt x="26" y="48"/>
                    <a:pt x="28" y="50"/>
                    <a:pt x="28" y="52"/>
                  </a:cubicBezTo>
                  <a:cubicBezTo>
                    <a:pt x="28" y="64"/>
                    <a:pt x="28" y="64"/>
                    <a:pt x="28" y="64"/>
                  </a:cubicBezTo>
                  <a:cubicBezTo>
                    <a:pt x="20" y="64"/>
                    <a:pt x="20" y="64"/>
                    <a:pt x="20" y="64"/>
                  </a:cubicBezTo>
                  <a:cubicBezTo>
                    <a:pt x="20" y="56"/>
                    <a:pt x="20" y="56"/>
                    <a:pt x="20" y="56"/>
                  </a:cubicBezTo>
                  <a:cubicBezTo>
                    <a:pt x="9" y="53"/>
                    <a:pt x="0" y="41"/>
                    <a:pt x="0" y="28"/>
                  </a:cubicBezTo>
                  <a:cubicBezTo>
                    <a:pt x="0" y="15"/>
                    <a:pt x="9" y="0"/>
                    <a:pt x="24" y="0"/>
                  </a:cubicBezTo>
                  <a:cubicBezTo>
                    <a:pt x="26" y="0"/>
                    <a:pt x="28" y="2"/>
                    <a:pt x="28" y="4"/>
                  </a:cubicBezTo>
                  <a:cubicBezTo>
                    <a:pt x="28" y="24"/>
                    <a:pt x="28" y="24"/>
                    <a:pt x="28" y="24"/>
                  </a:cubicBezTo>
                  <a:cubicBezTo>
                    <a:pt x="40" y="24"/>
                    <a:pt x="40" y="24"/>
                    <a:pt x="40" y="24"/>
                  </a:cubicBezTo>
                  <a:cubicBezTo>
                    <a:pt x="40" y="4"/>
                    <a:pt x="40" y="4"/>
                    <a:pt x="40" y="4"/>
                  </a:cubicBezTo>
                  <a:cubicBezTo>
                    <a:pt x="40" y="2"/>
                    <a:pt x="42" y="0"/>
                    <a:pt x="44" y="0"/>
                  </a:cubicBezTo>
                  <a:cubicBezTo>
                    <a:pt x="59" y="0"/>
                    <a:pt x="68" y="15"/>
                    <a:pt x="68" y="28"/>
                  </a:cubicBezTo>
                  <a:cubicBezTo>
                    <a:pt x="68" y="41"/>
                    <a:pt x="59" y="53"/>
                    <a:pt x="48" y="56"/>
                  </a:cubicBezTo>
                  <a:cubicBezTo>
                    <a:pt x="48" y="174"/>
                    <a:pt x="48" y="174"/>
                    <a:pt x="48" y="174"/>
                  </a:cubicBezTo>
                  <a:cubicBezTo>
                    <a:pt x="48" y="182"/>
                    <a:pt x="41" y="188"/>
                    <a:pt x="34" y="188"/>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79" name="Text Box 5">
            <a:extLst>
              <a:ext uri="{FF2B5EF4-FFF2-40B4-BE49-F238E27FC236}">
                <a16:creationId xmlns:a16="http://schemas.microsoft.com/office/drawing/2014/main" id="{8DFAF14A-09DE-4E61-BE9A-973F55C0A656}"/>
              </a:ext>
            </a:extLst>
          </p:cNvPr>
          <p:cNvSpPr txBox="1">
            <a:spLocks noChangeArrowheads="1"/>
          </p:cNvSpPr>
          <p:nvPr/>
        </p:nvSpPr>
        <p:spPr bwMode="auto">
          <a:xfrm>
            <a:off x="1492915" y="1865477"/>
            <a:ext cx="2073348" cy="807284"/>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a:ln>
                  <a:noFill/>
                </a:ln>
                <a:solidFill>
                  <a:srgbClr val="0067C0"/>
                </a:solidFill>
                <a:effectLst/>
                <a:uLnTx/>
                <a:uFillTx/>
                <a:latin typeface="Arial" panose="020B0604020202020204"/>
                <a:ea typeface="+mn-ea"/>
                <a:cs typeface="+mn-cs"/>
              </a:rPr>
              <a:t>Investigates</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supplier nonconformances to identify </a:t>
            </a:r>
            <a:r>
              <a:rPr lang="en-GB" sz="1000" b="1">
                <a:solidFill>
                  <a:srgbClr val="0067C0"/>
                </a:solidFill>
                <a:latin typeface="Arial" panose="020B0604020202020204"/>
              </a:rPr>
              <a:t>source</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 and </a:t>
            </a:r>
            <a:r>
              <a:rPr lang="en-GB" sz="1000" b="1">
                <a:solidFill>
                  <a:srgbClr val="0067C0"/>
                </a:solidFill>
                <a:latin typeface="Arial" panose="020B0604020202020204"/>
              </a:rPr>
              <a:t>root cause</a:t>
            </a:r>
            <a:endParaRPr lang="en-US" sz="1000" b="1">
              <a:solidFill>
                <a:srgbClr val="0067C0"/>
              </a:solidFill>
              <a:latin typeface="Arial" panose="020B0604020202020204"/>
            </a:endParaRPr>
          </a:p>
        </p:txBody>
      </p:sp>
      <p:sp>
        <p:nvSpPr>
          <p:cNvPr id="98" name="Title 1">
            <a:extLst>
              <a:ext uri="{FF2B5EF4-FFF2-40B4-BE49-F238E27FC236}">
                <a16:creationId xmlns:a16="http://schemas.microsoft.com/office/drawing/2014/main" id="{058652F0-BCB4-41A2-8406-754D2A104485}"/>
              </a:ext>
            </a:extLst>
          </p:cNvPr>
          <p:cNvSpPr txBox="1">
            <a:spLocks/>
          </p:cNvSpPr>
          <p:nvPr/>
        </p:nvSpPr>
        <p:spPr>
          <a:xfrm>
            <a:off x="302743" y="513094"/>
            <a:ext cx="11496757" cy="68081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67C0"/>
                </a:solidFill>
                <a:effectLst/>
                <a:uLnTx/>
                <a:uFillTx/>
                <a:latin typeface="Arial" panose="020B0604020202020204"/>
                <a:ea typeface="+mj-ea"/>
                <a:cs typeface="+mj-cs"/>
              </a:rPr>
              <a:t>Site Supplier Quality Personnel || </a:t>
            </a:r>
            <a:r>
              <a:rPr kumimoji="0" lang="en-US" i="0" u="none" strike="noStrike" kern="1200" cap="none" spc="0" normalizeH="0" baseline="0" noProof="0" dirty="0">
                <a:ln>
                  <a:noFill/>
                </a:ln>
                <a:solidFill>
                  <a:srgbClr val="0067C0"/>
                </a:solidFill>
                <a:effectLst/>
                <a:uLnTx/>
                <a:uFillTx/>
                <a:latin typeface="Arial" panose="020B0604020202020204"/>
                <a:ea typeface="+mj-ea"/>
                <a:cs typeface="+mj-cs"/>
              </a:rPr>
              <a:t>Corrective Action Focal</a:t>
            </a:r>
            <a:br>
              <a:rPr kumimoji="0" lang="en-US" sz="2800" b="0" i="0" u="none" strike="noStrike" kern="1200" cap="none" spc="0" normalizeH="0" baseline="0" noProof="0" dirty="0">
                <a:ln>
                  <a:noFill/>
                </a:ln>
                <a:solidFill>
                  <a:srgbClr val="0067C0"/>
                </a:solidFill>
                <a:effectLst/>
                <a:uLnTx/>
                <a:uFillTx/>
                <a:latin typeface="Arial" panose="020B0604020202020204"/>
                <a:ea typeface="+mj-ea"/>
                <a:cs typeface="+mj-cs"/>
              </a:rPr>
            </a:br>
            <a:r>
              <a:rPr lang="en-US" sz="1800" dirty="0">
                <a:solidFill>
                  <a:srgbClr val="0067C0"/>
                </a:solidFill>
                <a:latin typeface="Arial" panose="020B0604020202020204"/>
              </a:rPr>
              <a:t>Quality Production Specialist (JACF)</a:t>
            </a:r>
            <a:endParaRPr kumimoji="0" lang="en-US" sz="2800" b="0" i="0" u="none" strike="noStrike" kern="1200" cap="none" spc="0" normalizeH="0" baseline="0" noProof="0" dirty="0">
              <a:ln>
                <a:noFill/>
              </a:ln>
              <a:solidFill>
                <a:srgbClr val="0067C0"/>
              </a:solidFill>
              <a:effectLst/>
              <a:uLnTx/>
              <a:uFillTx/>
              <a:latin typeface="Arial" panose="020B0604020202020204"/>
              <a:ea typeface="+mj-ea"/>
              <a:cs typeface="+mj-cs"/>
            </a:endParaRPr>
          </a:p>
        </p:txBody>
      </p:sp>
      <p:sp>
        <p:nvSpPr>
          <p:cNvPr id="4" name="Text Box 5">
            <a:extLst>
              <a:ext uri="{FF2B5EF4-FFF2-40B4-BE49-F238E27FC236}">
                <a16:creationId xmlns:a16="http://schemas.microsoft.com/office/drawing/2014/main" id="{4AF47CA6-21E0-9127-75E4-ADED988B008B}"/>
              </a:ext>
            </a:extLst>
          </p:cNvPr>
          <p:cNvSpPr txBox="1">
            <a:spLocks noChangeArrowheads="1"/>
          </p:cNvSpPr>
          <p:nvPr/>
        </p:nvSpPr>
        <p:spPr bwMode="auto">
          <a:xfrm>
            <a:off x="7780146" y="4722551"/>
            <a:ext cx="2073348" cy="846850"/>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lnSpc>
                <a:spcPct val="150000"/>
              </a:lnSpc>
              <a:spcBef>
                <a:spcPts val="600"/>
              </a:spcBef>
              <a:spcAft>
                <a:spcPts val="0"/>
              </a:spcAft>
              <a:buClr>
                <a:prstClr val="black"/>
              </a:buClr>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Reviews, validates, and accepts </a:t>
            </a:r>
            <a:r>
              <a:rPr lang="en-GB" sz="1000" b="1">
                <a:solidFill>
                  <a:srgbClr val="0067C0"/>
                </a:solidFill>
                <a:latin typeface="Arial" panose="020B0604020202020204"/>
              </a:rPr>
              <a:t>supplier corrective action </a:t>
            </a:r>
            <a:r>
              <a:rPr kumimoji="0" lang="en-GB" sz="1000" b="1" i="0" u="none" strike="noStrike" kern="1200" cap="none" spc="0" normalizeH="0" baseline="0" noProof="0">
                <a:ln>
                  <a:noFill/>
                </a:ln>
                <a:solidFill>
                  <a:prstClr val="black">
                    <a:lumMod val="75000"/>
                    <a:lumOff val="25000"/>
                  </a:prstClr>
                </a:solidFill>
                <a:effectLst/>
                <a:uLnTx/>
                <a:uFillTx/>
                <a:latin typeface="Arial" panose="020B0604020202020204"/>
                <a:ea typeface="+mn-ea"/>
                <a:cs typeface="+mn-cs"/>
              </a:rPr>
              <a:t>responses</a:t>
            </a:r>
            <a:endParaRPr kumimoji="0" lang="en-GB" sz="1000" b="1" i="0" u="none" strike="noStrike" kern="1200" cap="none" spc="0" normalizeH="0" baseline="0" noProof="0">
              <a:ln>
                <a:noFill/>
              </a:ln>
              <a:solidFill>
                <a:srgbClr val="0067C0"/>
              </a:solidFill>
              <a:effectLst/>
              <a:uLnTx/>
              <a:uFillTx/>
              <a:latin typeface="Arial" panose="020B0604020202020204"/>
              <a:ea typeface="+mn-ea"/>
              <a:cs typeface="+mn-cs"/>
            </a:endParaRPr>
          </a:p>
        </p:txBody>
      </p:sp>
      <p:sp>
        <p:nvSpPr>
          <p:cNvPr id="73" name="Text Box 5">
            <a:extLst>
              <a:ext uri="{FF2B5EF4-FFF2-40B4-BE49-F238E27FC236}">
                <a16:creationId xmlns:a16="http://schemas.microsoft.com/office/drawing/2014/main" id="{E2265AEC-3475-4B4D-836F-C0EA4DF4747C}"/>
              </a:ext>
            </a:extLst>
          </p:cNvPr>
          <p:cNvSpPr txBox="1">
            <a:spLocks noChangeArrowheads="1"/>
          </p:cNvSpPr>
          <p:nvPr/>
        </p:nvSpPr>
        <p:spPr bwMode="auto">
          <a:xfrm>
            <a:off x="323835" y="6128242"/>
            <a:ext cx="2444417" cy="537318"/>
          </a:xfrm>
          <a:prstGeom prst="rect">
            <a:avLst/>
          </a:prstGeom>
          <a:noFill/>
          <a:ln w="9525">
            <a:noFill/>
            <a:miter lim="800000"/>
            <a:headEnd/>
            <a:tailEnd/>
          </a:ln>
        </p:spPr>
        <p:txBody>
          <a:bodyPr lIns="0" tIns="0" rIns="0" bIns="0">
            <a:noAutofit/>
          </a:bodyPr>
          <a:lstStyle/>
          <a:p>
            <a:pPr marL="320040" marR="0" lvl="1" indent="0" algn="l" defTabSz="914400" rtl="0" eaLnBrk="1" fontAlgn="auto" latinLnBrk="0" hangingPunct="1">
              <a:spcBef>
                <a:spcPts val="600"/>
              </a:spcBef>
              <a:spcAft>
                <a:spcPts val="0"/>
              </a:spcAft>
              <a:buClr>
                <a:prstClr val="black"/>
              </a:buClr>
              <a:buSzTx/>
              <a:buFontTx/>
              <a:buNone/>
              <a:tabLst/>
              <a:defRPr/>
            </a:pPr>
            <a:r>
              <a:rPr lang="en-GB" sz="1600" dirty="0">
                <a:solidFill>
                  <a:srgbClr val="0067C0"/>
                </a:solidFill>
                <a:latin typeface="Arial" panose="020B0604020202020204"/>
              </a:rPr>
              <a:t>Factory Based Support</a:t>
            </a:r>
            <a:endParaRPr lang="en-GB" sz="1600" b="1" dirty="0">
              <a:solidFill>
                <a:srgbClr val="0067C0"/>
              </a:solidFill>
              <a:latin typeface="Arial" panose="020B0604020202020204"/>
            </a:endParaRPr>
          </a:p>
        </p:txBody>
      </p:sp>
    </p:spTree>
    <p:extLst>
      <p:ext uri="{BB962C8B-B14F-4D97-AF65-F5344CB8AC3E}">
        <p14:creationId xmlns:p14="http://schemas.microsoft.com/office/powerpoint/2010/main" val="230572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BCA PPT template">
  <a:themeElements>
    <a:clrScheme name="Boeing">
      <a:dk1>
        <a:sysClr val="windowText" lastClr="000000"/>
      </a:dk1>
      <a:lt1>
        <a:sysClr val="window" lastClr="FFFFFF"/>
      </a:lt1>
      <a:dk2>
        <a:srgbClr val="0033A1"/>
      </a:dk2>
      <a:lt2>
        <a:srgbClr val="ECECEC"/>
      </a:lt2>
      <a:accent1>
        <a:srgbClr val="001951"/>
      </a:accent1>
      <a:accent2>
        <a:srgbClr val="0067C0"/>
      </a:accent2>
      <a:accent3>
        <a:srgbClr val="0096E8"/>
      </a:accent3>
      <a:accent4>
        <a:srgbClr val="00CCFF"/>
      </a:accent4>
      <a:accent5>
        <a:srgbClr val="97DFFF"/>
      </a:accent5>
      <a:accent6>
        <a:srgbClr val="17B2D3"/>
      </a:accent6>
      <a:hlink>
        <a:srgbClr val="0096E8"/>
      </a:hlink>
      <a:folHlink>
        <a:srgbClr val="5B67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91440" rtlCol="0">
        <a:noAutofit/>
      </a:bodyPr>
      <a:lstStyle>
        <a:defPPr algn="l">
          <a:defRPr smtClean="0">
            <a:solidFill>
              <a:schemeClr val="tx1">
                <a:lumMod val="75000"/>
                <a:lumOff val="25000"/>
              </a:schemeClr>
            </a:solidFill>
          </a:defRPr>
        </a:defPPr>
      </a:lstStyle>
    </a:txDef>
  </a:objectDefaults>
  <a:extraClrSchemeLst/>
  <a:custClrLst>
    <a:custClr name="R1 G93 B168">
      <a:srgbClr val="015DA8"/>
    </a:custClr>
    <a:custClr name="R69 G143 B203">
      <a:srgbClr val="458FCB"/>
    </a:custClr>
    <a:custClr name="R128 G182 B225">
      <a:srgbClr val="80B6E1"/>
    </a:custClr>
    <a:custClr name="R211 G234 B245">
      <a:srgbClr val="D3EAF5"/>
    </a:custClr>
    <a:custClr name="R150 G207 B222">
      <a:srgbClr val="96CFDE"/>
    </a:custClr>
    <a:custClr name="R23 G178 B199">
      <a:srgbClr val="17B2C7"/>
    </a:custClr>
    <a:custClr name="R0 G139 B172">
      <a:srgbClr val="008BAC"/>
    </a:custClr>
    <a:custClr name="R0 G113 B103">
      <a:srgbClr val="007167"/>
    </a:custClr>
    <a:custClr name="R122 G188 B0">
      <a:srgbClr val="7ABC00"/>
    </a:custClr>
    <a:custClr name="R236 G255 B201">
      <a:srgbClr val="ECFFC9"/>
    </a:custClr>
    <a:custClr name="R255 G164 B0">
      <a:srgbClr val="FFA400"/>
    </a:custClr>
    <a:custClr name="R255 G103 B0">
      <a:srgbClr val="FF6700"/>
    </a:custClr>
    <a:custClr name="R198 G28 B24">
      <a:srgbClr val="C61C18"/>
    </a:custClr>
    <a:custClr name="R196 G0 B122">
      <a:srgbClr val="C4007A"/>
    </a:custClr>
    <a:custClr name="R102 G17 B159">
      <a:srgbClr val="66119F"/>
    </a:custClr>
    <a:custClr name="R58 G72 B88">
      <a:srgbClr val="3A4858"/>
    </a:custClr>
    <a:custClr name="R95 G103 B111">
      <a:srgbClr val="5F676F"/>
    </a:custClr>
    <a:custClr name="R143 G149 B154">
      <a:srgbClr val="8F959A"/>
    </a:custClr>
    <a:custClr name="R197 G197 B197">
      <a:srgbClr val="C5C5C5"/>
    </a:custClr>
    <a:custClr name="R216 G216 B214">
      <a:srgbClr val="D8D8D6"/>
    </a:custClr>
  </a:custClrLst>
  <a:extLst>
    <a:ext uri="{05A4C25C-085E-4340-85A3-A5531E510DB2}">
      <thm15:themeFamily xmlns:thm15="http://schemas.microsoft.com/office/thememl/2012/main" name="BCA Marketing Template v3.potx" id="{6FC91319-3AE7-4C43-B0DF-892950C2572C}" vid="{A02A9D3F-8CC3-4A7F-B6CC-27EC6CA8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920e32-621e-4a48-8c3e-1fdde32b08fd">
      <Terms xmlns="http://schemas.microsoft.com/office/infopath/2007/PartnerControls"/>
    </lcf76f155ced4ddcb4097134ff3c332f>
    <TaxCatchAll xmlns="8345b941-881a-4a2d-8f68-4f4efd4239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9F7DD13BECFA44AD8A28400066CE9B" ma:contentTypeVersion="13" ma:contentTypeDescription="Create a new document." ma:contentTypeScope="" ma:versionID="c8a6e1f9e66ae7e425de8cfeb307c602">
  <xsd:schema xmlns:xsd="http://www.w3.org/2001/XMLSchema" xmlns:xs="http://www.w3.org/2001/XMLSchema" xmlns:p="http://schemas.microsoft.com/office/2006/metadata/properties" xmlns:ns2="5f920e32-621e-4a48-8c3e-1fdde32b08fd" xmlns:ns3="8345b941-881a-4a2d-8f68-4f4efd423930" targetNamespace="http://schemas.microsoft.com/office/2006/metadata/properties" ma:root="true" ma:fieldsID="a1c6b2f088f85ac9fc8f9ba2a4674544" ns2:_="" ns3:_="">
    <xsd:import namespace="5f920e32-621e-4a48-8c3e-1fdde32b08fd"/>
    <xsd:import namespace="8345b941-881a-4a2d-8f68-4f4efd42393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920e32-621e-4a48-8c3e-1fdde32b08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9de23d-3fb2-4419-b1d3-a00954dfaf3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45b941-881a-4a2d-8f68-4f4efd4239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1c569b2-dd91-4b4e-93d7-57ae182cb88c}" ma:internalName="TaxCatchAll" ma:showField="CatchAllData" ma:web="8345b941-881a-4a2d-8f68-4f4efd4239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6CAB91-B7E3-42A3-8F47-F24180EE4760}">
  <ds:schemaRefs>
    <ds:schemaRef ds:uri="5f920e32-621e-4a48-8c3e-1fdde32b08fd"/>
    <ds:schemaRef ds:uri="8345b941-881a-4a2d-8f68-4f4efd42393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89DC374-7D4F-49D9-BD7C-20F096ED44C3}">
  <ds:schemaRefs>
    <ds:schemaRef ds:uri="http://schemas.microsoft.com/sharepoint/v3/contenttype/forms"/>
  </ds:schemaRefs>
</ds:datastoreItem>
</file>

<file path=customXml/itemProps3.xml><?xml version="1.0" encoding="utf-8"?>
<ds:datastoreItem xmlns:ds="http://schemas.openxmlformats.org/officeDocument/2006/customXml" ds:itemID="{082847C9-71EE-4B20-B3EA-C6571767AB29}">
  <ds:schemaRefs>
    <ds:schemaRef ds:uri="5f920e32-621e-4a48-8c3e-1fdde32b08fd"/>
    <ds:schemaRef ds:uri="8345b941-881a-4a2d-8f68-4f4efd4239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147</TotalTime>
  <Words>329</Words>
  <Application>Microsoft Office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ＭＳ Ｐゴシック</vt:lpstr>
      <vt:lpstr>Arial</vt:lpstr>
      <vt:lpstr>Calibri</vt:lpstr>
      <vt:lpstr>BCA PPT template</vt:lpstr>
      <vt:lpstr>PowerPoint Presentation</vt:lpstr>
      <vt:lpstr>PowerPoint Presentation</vt:lpstr>
      <vt:lpstr>PowerPoint Presentation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Supplier Quality Specialist</dc:title>
  <dc:creator>Creighton, David J</dc:creator>
  <cp:lastModifiedBy>Woolsey (US), Amy C</cp:lastModifiedBy>
  <cp:revision>140</cp:revision>
  <dcterms:created xsi:type="dcterms:W3CDTF">2024-06-24T10:06:15Z</dcterms:created>
  <dcterms:modified xsi:type="dcterms:W3CDTF">2025-01-10T15:51:35Z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0x010100139F7DD13BECFA44AD8A28400066CE9B</vt:lpwstr>
  </property>
  <property fmtid="{D5CDD505-2E9C-101B-9397-08002B2CF9AE}" pid="3" name="MediaServiceImageTags">
    <vt:lpwstr/>
  </property>
</Properties>
</file>