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 id="2147483879" r:id="rId2"/>
    <p:sldMasterId id="2147483899" r:id="rId3"/>
    <p:sldMasterId id="2147483919" r:id="rId4"/>
    <p:sldMasterId id="2147483940" r:id="rId5"/>
    <p:sldMasterId id="2147483958" r:id="rId6"/>
  </p:sldMasterIdLst>
  <p:notesMasterIdLst>
    <p:notesMasterId r:id="rId23"/>
  </p:notesMasterIdLst>
  <p:handoutMasterIdLst>
    <p:handoutMasterId r:id="rId24"/>
  </p:handoutMasterIdLst>
  <p:sldIdLst>
    <p:sldId id="261" r:id="rId7"/>
    <p:sldId id="651" r:id="rId8"/>
    <p:sldId id="660" r:id="rId9"/>
    <p:sldId id="661" r:id="rId10"/>
    <p:sldId id="659" r:id="rId11"/>
    <p:sldId id="662" r:id="rId12"/>
    <p:sldId id="523" r:id="rId13"/>
    <p:sldId id="656" r:id="rId14"/>
    <p:sldId id="664" r:id="rId15"/>
    <p:sldId id="665" r:id="rId16"/>
    <p:sldId id="666" r:id="rId17"/>
    <p:sldId id="667" r:id="rId18"/>
    <p:sldId id="668" r:id="rId19"/>
    <p:sldId id="658" r:id="rId20"/>
    <p:sldId id="669" r:id="rId21"/>
    <p:sldId id="290" r:id="rId22"/>
  </p:sldIdLst>
  <p:sldSz cx="12192000" cy="6858000"/>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4"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Fusch Krause" initials="lfk" lastIdx="5" clrIdx="0"/>
  <p:cmAuthor id="1" name="MBevins" initials="MB" lastIdx="64" clrIdx="1"/>
  <p:cmAuthor id="2" name="Silva, Nicole" initials="SN" lastIdx="4" clrIdx="2"/>
  <p:cmAuthor id="3" name="EXT-Barenfanger, Celia B" initials="ECB" lastIdx="29" clrIdx="3"/>
  <p:cmAuthor id="4" name="EXT-Dempewolf, Shawn S" initials="ESS" lastIdx="55" clrIdx="4"/>
  <p:cmAuthor id="5" name="Microsoft Office User" initials="Office" lastIdx="10" clrIdx="5"/>
  <p:cmAuthor id="6" name="Microsoft Office User" initials="Office [2]" lastIdx="1" clrIdx="6"/>
  <p:cmAuthor id="7" name="Microsoft Office User" initials="Office [3]" lastIdx="1" clrIdx="7"/>
  <p:cmAuthor id="8" name="Microsoft Office User" initials="Office [4]" lastIdx="1" clrIdx="8"/>
  <p:cmAuthor id="9" name="Microsoft Office User" initials="Office [5]" lastIdx="1" clrIdx="9"/>
  <p:cmAuthor id="10" name="Microsoft Office User" initials="Office [6]" lastIdx="1" clrIdx="10"/>
  <p:cmAuthor id="11" name="Microsoft Office User" initials="Office [7]" lastIdx="1" clrIdx="11"/>
  <p:cmAuthor id="12" name="Microsoft Office User" initials="Office [8]" lastIdx="1" clrIdx="12"/>
  <p:cmAuthor id="13" name="Microsoft Office User" initials="Office [8] [2]" lastIdx="1" clrIdx="13"/>
  <p:cmAuthor id="14" name="Microsoft Office User" initials="Office [9]" lastIdx="1" clrIdx="14"/>
  <p:cmAuthor id="15" name="Microsoft Office User" initials="Office [10]" lastIdx="1" clrIdx="15"/>
  <p:cmAuthor id="16" name="Microsoft Office User" initials="Office [11]" lastIdx="1" clrIdx="16"/>
  <p:cmAuthor id="17" name="Miller (US), Jordon A" initials="M(JA" lastIdx="15" clrIdx="17">
    <p:extLst>
      <p:ext uri="{19B8F6BF-5375-455C-9EA6-DF929625EA0E}">
        <p15:presenceInfo xmlns:p15="http://schemas.microsoft.com/office/powerpoint/2012/main" userId="S-1-5-21-1060284298-963894560-1417001333-262979" providerId="AD"/>
      </p:ext>
    </p:extLst>
  </p:cmAuthor>
  <p:cmAuthor id="18" name="Bianchi (US), Lisa" initials="B(L" lastIdx="2" clrIdx="18">
    <p:extLst>
      <p:ext uri="{19B8F6BF-5375-455C-9EA6-DF929625EA0E}">
        <p15:presenceInfo xmlns:p15="http://schemas.microsoft.com/office/powerpoint/2012/main" userId="S-1-5-21-1993962763-688789844-682003330-1104052" providerId="AD"/>
      </p:ext>
    </p:extLst>
  </p:cmAuthor>
  <p:cmAuthor id="19" name="Johnson (US), Jeannie" initials="J(J" lastIdx="30" clrIdx="19">
    <p:extLst>
      <p:ext uri="{19B8F6BF-5375-455C-9EA6-DF929625EA0E}">
        <p15:presenceInfo xmlns:p15="http://schemas.microsoft.com/office/powerpoint/2012/main" userId="S-1-5-21-1993962763-688789844-682003330-58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6064"/>
    <a:srgbClr val="FF3300"/>
    <a:srgbClr val="6666FF"/>
    <a:srgbClr val="000000"/>
    <a:srgbClr val="009BDF"/>
    <a:srgbClr val="0033A1"/>
    <a:srgbClr val="00405B"/>
    <a:srgbClr val="0000FF"/>
    <a:srgbClr val="36581B"/>
    <a:srgbClr val="251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249" autoAdjust="0"/>
  </p:normalViewPr>
  <p:slideViewPr>
    <p:cSldViewPr snapToGrid="0" showGuides="1">
      <p:cViewPr varScale="1">
        <p:scale>
          <a:sx n="114" d="100"/>
          <a:sy n="114" d="100"/>
        </p:scale>
        <p:origin x="360"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howGuides="1">
      <p:cViewPr>
        <p:scale>
          <a:sx n="66" d="100"/>
          <a:sy n="66" d="100"/>
        </p:scale>
        <p:origin x="2616" y="-25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sz="quarter" idx="1"/>
          </p:nvPr>
        </p:nvSpPr>
        <p:spPr>
          <a:xfrm>
            <a:off x="3927776" y="0"/>
            <a:ext cx="3004820" cy="461010"/>
          </a:xfrm>
          <a:prstGeom prst="rect">
            <a:avLst/>
          </a:prstGeom>
        </p:spPr>
        <p:txBody>
          <a:bodyPr vert="horz" lIns="92307" tIns="46153" rIns="92307" bIns="46153" rtlCol="0"/>
          <a:lstStyle>
            <a:lvl1pPr algn="r">
              <a:defRPr sz="1200"/>
            </a:lvl1pPr>
          </a:lstStyle>
          <a:p>
            <a:fld id="{51EED160-CCAF-4F80-91F0-8A4C0FDEBF8F}" type="datetimeFigureOut">
              <a:rPr lang="en-US" smtClean="0"/>
              <a:pPr/>
              <a:t>12/12/2024</a:t>
            </a:fld>
            <a:endParaRPr lang="en-US" dirty="0"/>
          </a:p>
        </p:txBody>
      </p:sp>
      <p:sp>
        <p:nvSpPr>
          <p:cNvPr id="4" name="Footer Placeholder 3"/>
          <p:cNvSpPr>
            <a:spLocks noGrp="1"/>
          </p:cNvSpPr>
          <p:nvPr>
            <p:ph type="ftr" sz="quarter" idx="2"/>
          </p:nvPr>
        </p:nvSpPr>
        <p:spPr>
          <a:xfrm>
            <a:off x="0" y="8757590"/>
            <a:ext cx="3004820" cy="461010"/>
          </a:xfrm>
          <a:prstGeom prst="rect">
            <a:avLst/>
          </a:prstGeom>
        </p:spPr>
        <p:txBody>
          <a:bodyPr vert="horz" lIns="92307" tIns="46153" rIns="92307" bIns="461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6" y="8757590"/>
            <a:ext cx="3004820" cy="461010"/>
          </a:xfrm>
          <a:prstGeom prst="rect">
            <a:avLst/>
          </a:prstGeom>
        </p:spPr>
        <p:txBody>
          <a:bodyPr vert="horz" lIns="92307" tIns="46153" rIns="92307" bIns="46153" rtlCol="0" anchor="b"/>
          <a:lstStyle>
            <a:lvl1pPr algn="r">
              <a:defRPr sz="1200"/>
            </a:lvl1pPr>
          </a:lstStyle>
          <a:p>
            <a:fld id="{CDE9BC44-BB94-4369-907F-F6B1D1B58A14}" type="slidenum">
              <a:rPr lang="en-US" smtClean="0"/>
              <a:pPr/>
              <a:t>‹#›</a:t>
            </a:fld>
            <a:endParaRPr lang="en-US" dirty="0"/>
          </a:p>
        </p:txBody>
      </p:sp>
    </p:spTree>
    <p:extLst>
      <p:ext uri="{BB962C8B-B14F-4D97-AF65-F5344CB8AC3E}">
        <p14:creationId xmlns:p14="http://schemas.microsoft.com/office/powerpoint/2010/main" val="18636423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idx="1"/>
          </p:nvPr>
        </p:nvSpPr>
        <p:spPr bwMode="auto">
          <a:xfrm>
            <a:off x="3927776" y="0"/>
            <a:ext cx="3004820" cy="461010"/>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lvl1pPr algn="r">
              <a:defRPr sz="1200"/>
            </a:lvl1pPr>
          </a:lstStyle>
          <a:p>
            <a:endParaRPr lang="en-US" dirty="0"/>
          </a:p>
        </p:txBody>
      </p:sp>
      <p:sp>
        <p:nvSpPr>
          <p:cNvPr id="9220" name="Rectangle 4"/>
          <p:cNvSpPr>
            <a:spLocks noGrp="1" noRot="1" noChangeAspect="1" noChangeArrowheads="1" noTextEdit="1"/>
          </p:cNvSpPr>
          <p:nvPr>
            <p:ph type="sldImg" idx="2"/>
          </p:nvPr>
        </p:nvSpPr>
        <p:spPr bwMode="auto">
          <a:xfrm>
            <a:off x="393700" y="692150"/>
            <a:ext cx="6146800" cy="345757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93420" y="4379596"/>
            <a:ext cx="5547360" cy="4149090"/>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757590"/>
            <a:ext cx="3004820" cy="461010"/>
          </a:xfrm>
          <a:prstGeom prst="rect">
            <a:avLst/>
          </a:prstGeom>
          <a:noFill/>
          <a:ln w="9525">
            <a:noFill/>
            <a:miter lim="800000"/>
            <a:headEnd/>
            <a:tailEnd/>
          </a:ln>
          <a:effectLst/>
        </p:spPr>
        <p:txBody>
          <a:bodyPr vert="horz" wrap="square" lIns="92307" tIns="46153" rIns="92307" bIns="46153" numCol="1" anchor="b" anchorCtr="0" compatLnSpc="1">
            <a:prstTxWarp prst="textNoShape">
              <a:avLst/>
            </a:prstTxWarp>
          </a:bodyPr>
          <a:lstStyle>
            <a:lvl1pPr>
              <a:defRPr sz="1200"/>
            </a:lvl1pPr>
          </a:lstStyle>
          <a:p>
            <a:endParaRPr lang="en-US" dirty="0"/>
          </a:p>
        </p:txBody>
      </p:sp>
      <p:sp>
        <p:nvSpPr>
          <p:cNvPr id="9223" name="Rectangle 7"/>
          <p:cNvSpPr>
            <a:spLocks noGrp="1" noChangeArrowheads="1"/>
          </p:cNvSpPr>
          <p:nvPr>
            <p:ph type="sldNum" sz="quarter" idx="5"/>
          </p:nvPr>
        </p:nvSpPr>
        <p:spPr bwMode="auto">
          <a:xfrm>
            <a:off x="3927776" y="8757590"/>
            <a:ext cx="3004820" cy="461010"/>
          </a:xfrm>
          <a:prstGeom prst="rect">
            <a:avLst/>
          </a:prstGeom>
          <a:noFill/>
          <a:ln w="9525">
            <a:noFill/>
            <a:miter lim="800000"/>
            <a:headEnd/>
            <a:tailEnd/>
          </a:ln>
          <a:effectLst/>
        </p:spPr>
        <p:txBody>
          <a:bodyPr vert="horz" wrap="square" lIns="92307" tIns="46153" rIns="92307" bIns="46153" numCol="1" anchor="b" anchorCtr="0" compatLnSpc="1">
            <a:prstTxWarp prst="textNoShape">
              <a:avLst/>
            </a:prstTxWarp>
          </a:bodyPr>
          <a:lstStyle>
            <a:lvl1pPr algn="r">
              <a:defRPr sz="1200"/>
            </a:lvl1pPr>
          </a:lstStyle>
          <a:p>
            <a:fld id="{739F009B-AA83-4291-81BE-194F11CE1901}" type="slidenum">
              <a:rPr lang="en-US"/>
              <a:pPr/>
              <a:t>‹#›</a:t>
            </a:fld>
            <a:endParaRPr lang="en-US" dirty="0"/>
          </a:p>
        </p:txBody>
      </p:sp>
    </p:spTree>
    <p:extLst>
      <p:ext uri="{BB962C8B-B14F-4D97-AF65-F5344CB8AC3E}">
        <p14:creationId xmlns:p14="http://schemas.microsoft.com/office/powerpoint/2010/main" val="206993108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a:t>
            </a:fld>
            <a:endParaRPr lang="en-US" dirty="0"/>
          </a:p>
        </p:txBody>
      </p:sp>
    </p:spTree>
    <p:extLst>
      <p:ext uri="{BB962C8B-B14F-4D97-AF65-F5344CB8AC3E}">
        <p14:creationId xmlns:p14="http://schemas.microsoft.com/office/powerpoint/2010/main" val="249408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a:t>
            </a:fld>
            <a:endParaRPr lang="en-US" dirty="0"/>
          </a:p>
        </p:txBody>
      </p:sp>
    </p:spTree>
    <p:extLst>
      <p:ext uri="{BB962C8B-B14F-4D97-AF65-F5344CB8AC3E}">
        <p14:creationId xmlns:p14="http://schemas.microsoft.com/office/powerpoint/2010/main" val="147530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3</a:t>
            </a:fld>
            <a:endParaRPr lang="en-US" dirty="0"/>
          </a:p>
        </p:txBody>
      </p:sp>
    </p:spTree>
    <p:extLst>
      <p:ext uri="{BB962C8B-B14F-4D97-AF65-F5344CB8AC3E}">
        <p14:creationId xmlns:p14="http://schemas.microsoft.com/office/powerpoint/2010/main" val="173715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4</a:t>
            </a:fld>
            <a:endParaRPr lang="en-US" dirty="0"/>
          </a:p>
        </p:txBody>
      </p:sp>
    </p:spTree>
    <p:extLst>
      <p:ext uri="{BB962C8B-B14F-4D97-AF65-F5344CB8AC3E}">
        <p14:creationId xmlns:p14="http://schemas.microsoft.com/office/powerpoint/2010/main" val="130031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5</a:t>
            </a:fld>
            <a:endParaRPr lang="en-US" dirty="0"/>
          </a:p>
        </p:txBody>
      </p:sp>
    </p:spTree>
    <p:extLst>
      <p:ext uri="{BB962C8B-B14F-4D97-AF65-F5344CB8AC3E}">
        <p14:creationId xmlns:p14="http://schemas.microsoft.com/office/powerpoint/2010/main" val="371027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6</a:t>
            </a:fld>
            <a:endParaRPr lang="en-US" dirty="0"/>
          </a:p>
        </p:txBody>
      </p:sp>
    </p:spTree>
    <p:extLst>
      <p:ext uri="{BB962C8B-B14F-4D97-AF65-F5344CB8AC3E}">
        <p14:creationId xmlns:p14="http://schemas.microsoft.com/office/powerpoint/2010/main" val="191045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16</a:t>
            </a:fld>
            <a:endParaRPr lang="en-US" dirty="0"/>
          </a:p>
        </p:txBody>
      </p:sp>
    </p:spTree>
    <p:extLst>
      <p:ext uri="{BB962C8B-B14F-4D97-AF65-F5344CB8AC3E}">
        <p14:creationId xmlns:p14="http://schemas.microsoft.com/office/powerpoint/2010/main" val="678837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_LivingBlu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9B0E6-7B3C-0B45-802B-C2EA1AF4B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152"/>
            <a:ext cx="12252960" cy="6899478"/>
          </a:xfrm>
          <a:prstGeom prst="rect">
            <a:avLst/>
          </a:prstGeom>
        </p:spPr>
      </p:pic>
      <p:sp>
        <p:nvSpPr>
          <p:cNvPr id="66" name="Title 1"/>
          <p:cNvSpPr>
            <a:spLocks noGrp="1"/>
          </p:cNvSpPr>
          <p:nvPr>
            <p:ph type="ctrTitle" sz="quarter"/>
          </p:nvPr>
        </p:nvSpPr>
        <p:spPr>
          <a:xfrm>
            <a:off x="522465" y="3024186"/>
            <a:ext cx="11002433" cy="498598"/>
          </a:xfrm>
        </p:spPr>
        <p:txBody>
          <a:bodyPr/>
          <a:lstStyle>
            <a:lvl1pPr>
              <a:defRPr sz="3600" b="0">
                <a:solidFill>
                  <a:schemeClr val="bg1"/>
                </a:solidFill>
                <a:latin typeface="Arial" charset="0"/>
                <a:ea typeface="Arial" charset="0"/>
                <a:cs typeface="Arial" charset="0"/>
              </a:defRPr>
            </a:lvl1pPr>
          </a:lstStyle>
          <a:p>
            <a:r>
              <a:rPr lang="en-US" dirty="0"/>
              <a:t>Click to edit Master title style</a:t>
            </a:r>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dirty="0"/>
              <a:t>Click to edit Master subtitle style</a:t>
            </a:r>
          </a:p>
        </p:txBody>
      </p:sp>
      <p:sp>
        <p:nvSpPr>
          <p:cNvPr id="7"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2023 Boeing. All rights reserved.</a:t>
            </a:r>
          </a:p>
        </p:txBody>
      </p:sp>
      <p:pic>
        <p:nvPicPr>
          <p:cNvPr id="11" name="Picture 47" descr="Boeing_white_standard">
            <a:extLst>
              <a:ext uri="{FF2B5EF4-FFF2-40B4-BE49-F238E27FC236}">
                <a16:creationId xmlns:a16="http://schemas.microsoft.com/office/drawing/2014/main" id="{ABC026F6-CC0B-B143-811C-556E89FCB5B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7200" y="395226"/>
            <a:ext cx="1855788" cy="447675"/>
          </a:xfrm>
          <a:prstGeom prst="rect">
            <a:avLst/>
          </a:prstGeom>
          <a:noFill/>
        </p:spPr>
      </p:pic>
      <p:pic>
        <p:nvPicPr>
          <p:cNvPr id="6" name="Picture 5">
            <a:extLst>
              <a:ext uri="{FF2B5EF4-FFF2-40B4-BE49-F238E27FC236}">
                <a16:creationId xmlns:a16="http://schemas.microsoft.com/office/drawing/2014/main" id="{703B8A84-3040-5C4E-8B7C-9697B3C75930}"/>
              </a:ext>
            </a:extLst>
          </p:cNvPr>
          <p:cNvPicPr>
            <a:picLocks noChangeAspect="1"/>
          </p:cNvPicPr>
          <p:nvPr userDrawn="1"/>
        </p:nvPicPr>
        <p:blipFill>
          <a:blip r:embed="rId4"/>
          <a:stretch>
            <a:fillRect/>
          </a:stretch>
        </p:blipFill>
        <p:spPr>
          <a:xfrm>
            <a:off x="2640730" y="1603297"/>
            <a:ext cx="11918182" cy="6389129"/>
          </a:xfrm>
          <a:prstGeom prst="rect">
            <a:avLst/>
          </a:prstGeom>
        </p:spPr>
      </p:pic>
    </p:spTree>
    <p:extLst>
      <p:ext uri="{BB962C8B-B14F-4D97-AF65-F5344CB8AC3E}">
        <p14:creationId xmlns:p14="http://schemas.microsoft.com/office/powerpoint/2010/main" val="254369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nside_Page_Header_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97269A-65AB-A340-ABB5-EF680CA390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0738"/>
            <a:ext cx="12252960" cy="6899476"/>
          </a:xfrm>
          <a:prstGeom prst="rect">
            <a:avLst/>
          </a:prstGeom>
        </p:spPr>
      </p:pic>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8" y="177311"/>
            <a:ext cx="7772400" cy="215444"/>
          </a:xfrm>
        </p:spPr>
        <p:txBody>
          <a:bodyPr anchor="ctr" anchorCtr="0"/>
          <a:lstStyle>
            <a:lvl1pPr marL="0" indent="0">
              <a:buNone/>
              <a:defRPr sz="1400">
                <a:solidFill>
                  <a:srgbClr val="DAD9D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dirty="0"/>
              <a:t>Click to edit Master title style</a:t>
            </a:r>
          </a:p>
        </p:txBody>
      </p:sp>
    </p:spTree>
    <p:extLst>
      <p:ext uri="{BB962C8B-B14F-4D97-AF65-F5344CB8AC3E}">
        <p14:creationId xmlns:p14="http://schemas.microsoft.com/office/powerpoint/2010/main" val="28821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Inside_Page_Header_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97269A-65AB-A340-ABB5-EF680CA390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480" y="-3576"/>
            <a:ext cx="12252960" cy="6899478"/>
          </a:xfrm>
          <a:prstGeom prst="rect">
            <a:avLst/>
          </a:prstGeom>
        </p:spPr>
      </p:pic>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8" y="177311"/>
            <a:ext cx="7772400" cy="215444"/>
          </a:xfrm>
        </p:spPr>
        <p:txBody>
          <a:bodyPr anchor="ctr" anchorCtr="0"/>
          <a:lstStyle>
            <a:lvl1pPr marL="0" indent="0">
              <a:buNone/>
              <a:defRPr sz="1400">
                <a:solidFill>
                  <a:srgbClr val="DAD9D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dirty="0"/>
              <a:t>Click to edit Master title style</a:t>
            </a:r>
          </a:p>
        </p:txBody>
      </p:sp>
    </p:spTree>
    <p:extLst>
      <p:ext uri="{BB962C8B-B14F-4D97-AF65-F5344CB8AC3E}">
        <p14:creationId xmlns:p14="http://schemas.microsoft.com/office/powerpoint/2010/main" val="84274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Inside_Page_Header_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97269A-65AB-A340-ABB5-EF680CA390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0825" y="-92965"/>
            <a:ext cx="12344400" cy="6950965"/>
          </a:xfrm>
          <a:prstGeom prst="rect">
            <a:avLst/>
          </a:prstGeom>
        </p:spPr>
      </p:pic>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8" y="177311"/>
            <a:ext cx="7772400" cy="215444"/>
          </a:xfrm>
        </p:spPr>
        <p:txBody>
          <a:bodyPr anchor="ctr" anchorCtr="0"/>
          <a:lstStyle>
            <a:lvl1pPr marL="0" indent="0">
              <a:buNone/>
              <a:defRPr sz="1400">
                <a:solidFill>
                  <a:srgbClr val="DAD9D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dirty="0"/>
              <a:t>Click to edit Master title style</a:t>
            </a:r>
          </a:p>
        </p:txBody>
      </p:sp>
    </p:spTree>
    <p:extLst>
      <p:ext uri="{BB962C8B-B14F-4D97-AF65-F5344CB8AC3E}">
        <p14:creationId xmlns:p14="http://schemas.microsoft.com/office/powerpoint/2010/main" val="1121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Inside_Page_Header_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F5D24-09B8-3948-BE16-E6496FE67B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Graphic 10" hidden="1">
            <a:extLst>
              <a:ext uri="{FF2B5EF4-FFF2-40B4-BE49-F238E27FC236}">
                <a16:creationId xmlns:a16="http://schemas.microsoft.com/office/drawing/2014/main" id="{45DA9ED6-E8B0-0C4A-B144-89C8889DBBD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64084"/>
          <a:stretch/>
        </p:blipFill>
        <p:spPr>
          <a:xfrm flipH="1">
            <a:off x="0" y="5458279"/>
            <a:ext cx="12191999" cy="1432971"/>
          </a:xfrm>
          <a:prstGeom prst="rect">
            <a:avLst/>
          </a:prstGeom>
        </p:spPr>
      </p:pic>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8" y="177311"/>
            <a:ext cx="7772400" cy="215444"/>
          </a:xfrm>
        </p:spPr>
        <p:txBody>
          <a:bodyPr anchor="ctr" anchorCtr="0"/>
          <a:lstStyle>
            <a:lvl1pPr marL="0" indent="0">
              <a:buNone/>
              <a:defRPr sz="1400">
                <a:solidFill>
                  <a:srgbClr val="DAD9D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dirty="0"/>
              <a:t>Click to edit Master title style</a:t>
            </a:r>
          </a:p>
        </p:txBody>
      </p:sp>
    </p:spTree>
    <p:extLst>
      <p:ext uri="{BB962C8B-B14F-4D97-AF65-F5344CB8AC3E}">
        <p14:creationId xmlns:p14="http://schemas.microsoft.com/office/powerpoint/2010/main" val="79727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Inside_Page_Header_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8" y="177311"/>
            <a:ext cx="7772400" cy="215444"/>
          </a:xfrm>
        </p:spPr>
        <p:txBody>
          <a:bodyPr anchor="ctr" anchorCtr="0"/>
          <a:lstStyle>
            <a:lvl1pPr marL="0" indent="0">
              <a:buNone/>
              <a:defRPr sz="1400">
                <a:solidFill>
                  <a:srgbClr val="DAD9D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A5B62551-5FD7-3342-B835-379C817EEFA1}"/>
              </a:ext>
            </a:extLst>
          </p:cNvPr>
          <p:cNvSpPr>
            <a:spLocks noGrp="1"/>
          </p:cNvSpPr>
          <p:nvPr>
            <p:ph type="body" sz="quarter" idx="14"/>
          </p:nvPr>
        </p:nvSpPr>
        <p:spPr>
          <a:xfrm>
            <a:off x="466725" y="1736725"/>
            <a:ext cx="10837863" cy="1477328"/>
          </a:xfrm>
        </p:spPr>
        <p:txBody>
          <a:bodyPr/>
          <a:lstStyle>
            <a:lvl1pPr marL="0" indent="0">
              <a:buFontTx/>
              <a:buNone/>
              <a:defRPr/>
            </a:lvl1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66847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_Living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0" y="0"/>
            <a:ext cx="12192000" cy="685800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2793" y="2907323"/>
            <a:ext cx="4466414" cy="1043354"/>
          </a:xfrm>
          <a:prstGeom prst="rect">
            <a:avLst/>
          </a:prstGeom>
        </p:spPr>
      </p:pic>
      <p:sp>
        <p:nvSpPr>
          <p:cNvPr id="6"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2023 Boeing.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ov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Copyright"/>
          <p:cNvSpPr>
            <a:spLocks noChangeArrowheads="1"/>
          </p:cNvSpPr>
          <p:nvPr/>
        </p:nvSpPr>
        <p:spPr bwMode="auto">
          <a:xfrm>
            <a:off x="493842" y="6564406"/>
            <a:ext cx="5597395" cy="123111"/>
          </a:xfrm>
          <a:prstGeom prst="rect">
            <a:avLst/>
          </a:prstGeom>
          <a:noFill/>
          <a:ln w="12700">
            <a:noFill/>
            <a:miter lim="800000"/>
            <a:headEnd type="none" w="sm" len="sm"/>
            <a:tailEnd type="none" w="sm" len="sm"/>
          </a:ln>
          <a:effectLst/>
        </p:spPr>
        <p:txBody>
          <a:bodyPr wrap="square" lIns="0" tIns="0" rIns="0" bIns="0" anchor="t">
            <a:spAutoFit/>
          </a:bodyPr>
          <a:lstStyle/>
          <a:p>
            <a:pPr defTabSz="895287" eaLnBrk="0" hangingPunct="0"/>
            <a:r>
              <a:rPr lang="en-US" sz="800" dirty="0">
                <a:solidFill>
                  <a:schemeClr val="bg1">
                    <a:lumMod val="75000"/>
                  </a:schemeClr>
                </a:solidFill>
                <a:latin typeface="Arial" panose="020B0604020202020204" pitchFamily="34" charset="0"/>
                <a:cs typeface="Arial" panose="020B0604020202020204" pitchFamily="34" charset="0"/>
              </a:rPr>
              <a:t>Copyright © 2024</a:t>
            </a:r>
            <a:r>
              <a:rPr lang="en-US" sz="800" baseline="0" dirty="0">
                <a:solidFill>
                  <a:schemeClr val="bg1">
                    <a:lumMod val="75000"/>
                  </a:schemeClr>
                </a:solidFill>
                <a:latin typeface="Arial" panose="020B0604020202020204" pitchFamily="34" charset="0"/>
                <a:cs typeface="Arial" panose="020B0604020202020204" pitchFamily="34" charset="0"/>
              </a:rPr>
              <a:t> </a:t>
            </a:r>
            <a:r>
              <a:rPr lang="en-US" sz="800" dirty="0">
                <a:solidFill>
                  <a:schemeClr val="bg1">
                    <a:lumMod val="75000"/>
                  </a:schemeClr>
                </a:solidFill>
                <a:latin typeface="Arial" panose="020B0604020202020204" pitchFamily="34" charset="0"/>
                <a:cs typeface="Arial" panose="020B0604020202020204" pitchFamily="34" charset="0"/>
              </a:rPr>
              <a:t>Boeing. All rights reserved.</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38" y="349460"/>
            <a:ext cx="2125075" cy="548640"/>
          </a:xfrm>
          <a:prstGeom prst="rect">
            <a:avLst/>
          </a:prstGeom>
        </p:spPr>
      </p:pic>
      <p:sp>
        <p:nvSpPr>
          <p:cNvPr id="21" name="Brochure"/>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
        <p:nvSpPr>
          <p:cNvPr id="4" name="Footer Placeholder 82">
            <a:extLst>
              <a:ext uri="{FF2B5EF4-FFF2-40B4-BE49-F238E27FC236}">
                <a16:creationId xmlns:a16="http://schemas.microsoft.com/office/drawing/2014/main" id="{4EE11497-C1CB-CE6F-2BFA-0FCE44C13F18}"/>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5" name="Brochure">
            <a:extLst>
              <a:ext uri="{FF2B5EF4-FFF2-40B4-BE49-F238E27FC236}">
                <a16:creationId xmlns:a16="http://schemas.microsoft.com/office/drawing/2014/main" id="{2713224F-1841-1C1A-F403-6F46B7AB01C7}"/>
              </a:ext>
            </a:extLst>
          </p:cNvPr>
          <p:cNvSpPr>
            <a:spLocks noGrp="1"/>
          </p:cNvSpPr>
          <p:nvPr>
            <p:ph type="body" sz="quarter" idx="12" hasCustomPrompt="1"/>
          </p:nvPr>
        </p:nvSpPr>
        <p:spPr>
          <a:xfrm>
            <a:off x="959114" y="2403665"/>
            <a:ext cx="7877866" cy="2054035"/>
          </a:xfrm>
          <a:prstGeom prst="rect">
            <a:avLst/>
          </a:prstGeom>
        </p:spPr>
        <p:txBody>
          <a:bodyPr wrap="square" lIns="0" tIns="0" rIns="0" bIns="0" anchor="t">
            <a:noAutofit/>
          </a:bodyPr>
          <a:lstStyle>
            <a:lvl1pPr marL="0" indent="0">
              <a:lnSpc>
                <a:spcPct val="100000"/>
              </a:lnSpc>
              <a:spcBef>
                <a:spcPts val="0"/>
              </a:spcBef>
              <a:spcAft>
                <a:spcPts val="0"/>
              </a:spcAft>
              <a:buNone/>
              <a:defRPr sz="4800" b="1" i="0"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48pt heading</a:t>
            </a:r>
          </a:p>
        </p:txBody>
      </p:sp>
      <p:sp>
        <p:nvSpPr>
          <p:cNvPr id="6" name="Brochure">
            <a:extLst>
              <a:ext uri="{FF2B5EF4-FFF2-40B4-BE49-F238E27FC236}">
                <a16:creationId xmlns:a16="http://schemas.microsoft.com/office/drawing/2014/main" id="{42228E6B-8F9E-05A9-8CE5-CEE7769EB88F}"/>
              </a:ext>
            </a:extLst>
          </p:cNvPr>
          <p:cNvSpPr>
            <a:spLocks noGrp="1"/>
          </p:cNvSpPr>
          <p:nvPr>
            <p:ph type="body" sz="quarter" idx="14" hasCustomPrompt="1"/>
          </p:nvPr>
        </p:nvSpPr>
        <p:spPr>
          <a:xfrm>
            <a:off x="959114" y="4686300"/>
            <a:ext cx="6259515" cy="1568044"/>
          </a:xfrm>
          <a:prstGeom prst="rect">
            <a:avLst/>
          </a:prstGeom>
        </p:spPr>
        <p:txBody>
          <a:bodyPr wrap="square" lIns="0" tIns="0" rIns="0" bIns="0" anchor="t">
            <a:noAutofit/>
          </a:bodyPr>
          <a:lstStyle>
            <a:lvl1pPr marL="0" indent="0">
              <a:lnSpc>
                <a:spcPct val="100000"/>
              </a:lnSpc>
              <a:spcBef>
                <a:spcPts val="409"/>
              </a:spcBef>
              <a:spcAft>
                <a:spcPts val="409"/>
              </a:spcAft>
              <a:buNone/>
              <a:defRPr sz="2400" b="0"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24pt Date</a:t>
            </a:r>
          </a:p>
        </p:txBody>
      </p:sp>
    </p:spTree>
    <p:extLst>
      <p:ext uri="{BB962C8B-B14F-4D97-AF65-F5344CB8AC3E}">
        <p14:creationId xmlns:p14="http://schemas.microsoft.com/office/powerpoint/2010/main" val="378879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ov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Copyright"/>
          <p:cNvSpPr>
            <a:spLocks noChangeArrowheads="1"/>
          </p:cNvSpPr>
          <p:nvPr/>
        </p:nvSpPr>
        <p:spPr bwMode="auto">
          <a:xfrm>
            <a:off x="493842" y="6564406"/>
            <a:ext cx="5597395" cy="123111"/>
          </a:xfrm>
          <a:prstGeom prst="rect">
            <a:avLst/>
          </a:prstGeom>
          <a:noFill/>
          <a:ln w="12700">
            <a:noFill/>
            <a:miter lim="800000"/>
            <a:headEnd type="none" w="sm" len="sm"/>
            <a:tailEnd type="none" w="sm" len="sm"/>
          </a:ln>
          <a:effectLst/>
        </p:spPr>
        <p:txBody>
          <a:bodyPr wrap="square" lIns="0" tIns="0" rIns="0" bIns="0" anchor="t">
            <a:spAutoFit/>
          </a:bodyPr>
          <a:lstStyle/>
          <a:p>
            <a:pPr defTabSz="895287" eaLnBrk="0" hangingPunct="0"/>
            <a:r>
              <a:rPr lang="en-US" sz="800" dirty="0">
                <a:solidFill>
                  <a:schemeClr val="bg1">
                    <a:lumMod val="75000"/>
                  </a:schemeClr>
                </a:solidFill>
                <a:latin typeface="Arial" panose="020B0604020202020204" pitchFamily="34" charset="0"/>
                <a:cs typeface="Arial" panose="020B0604020202020204" pitchFamily="34" charset="0"/>
              </a:rPr>
              <a:t>Copyright © 2024</a:t>
            </a:r>
            <a:r>
              <a:rPr lang="en-US" sz="800" baseline="0" dirty="0">
                <a:solidFill>
                  <a:schemeClr val="bg1">
                    <a:lumMod val="75000"/>
                  </a:schemeClr>
                </a:solidFill>
                <a:latin typeface="Arial" panose="020B0604020202020204" pitchFamily="34" charset="0"/>
                <a:cs typeface="Arial" panose="020B0604020202020204" pitchFamily="34" charset="0"/>
              </a:rPr>
              <a:t> </a:t>
            </a:r>
            <a:r>
              <a:rPr lang="en-US" sz="800" dirty="0">
                <a:solidFill>
                  <a:schemeClr val="bg1">
                    <a:lumMod val="75000"/>
                  </a:schemeClr>
                </a:solidFill>
                <a:latin typeface="Arial" panose="020B0604020202020204" pitchFamily="34" charset="0"/>
                <a:cs typeface="Arial" panose="020B0604020202020204" pitchFamily="34" charset="0"/>
              </a:rPr>
              <a:t>Boeing. All rights reserved.</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38" y="349460"/>
            <a:ext cx="2125075" cy="548640"/>
          </a:xfrm>
          <a:prstGeom prst="rect">
            <a:avLst/>
          </a:prstGeom>
        </p:spPr>
      </p:pic>
      <p:sp>
        <p:nvSpPr>
          <p:cNvPr id="20" name="Brochure"/>
          <p:cNvSpPr>
            <a:spLocks noGrp="1"/>
          </p:cNvSpPr>
          <p:nvPr>
            <p:ph type="body" sz="quarter" idx="12" hasCustomPrompt="1"/>
          </p:nvPr>
        </p:nvSpPr>
        <p:spPr>
          <a:xfrm>
            <a:off x="959114" y="2403665"/>
            <a:ext cx="7877866" cy="2054035"/>
          </a:xfrm>
          <a:prstGeom prst="rect">
            <a:avLst/>
          </a:prstGeom>
        </p:spPr>
        <p:txBody>
          <a:bodyPr wrap="square" lIns="0" tIns="0" rIns="0" bIns="0" anchor="t">
            <a:noAutofit/>
          </a:bodyPr>
          <a:lstStyle>
            <a:lvl1pPr marL="0" indent="0">
              <a:lnSpc>
                <a:spcPct val="100000"/>
              </a:lnSpc>
              <a:spcBef>
                <a:spcPts val="0"/>
              </a:spcBef>
              <a:spcAft>
                <a:spcPts val="0"/>
              </a:spcAft>
              <a:buNone/>
              <a:defRPr sz="4800" b="1" i="0"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48pt heading</a:t>
            </a:r>
          </a:p>
        </p:txBody>
      </p:sp>
      <p:sp>
        <p:nvSpPr>
          <p:cNvPr id="3" name="Brochure">
            <a:extLst>
              <a:ext uri="{FF2B5EF4-FFF2-40B4-BE49-F238E27FC236}">
                <a16:creationId xmlns:a16="http://schemas.microsoft.com/office/drawing/2014/main" id="{BC301CD9-EB91-5197-91D7-C61DE3FC4823}"/>
              </a:ext>
            </a:extLst>
          </p:cNvPr>
          <p:cNvSpPr>
            <a:spLocks noGrp="1"/>
          </p:cNvSpPr>
          <p:nvPr>
            <p:ph type="body" sz="quarter" idx="14" hasCustomPrompt="1"/>
          </p:nvPr>
        </p:nvSpPr>
        <p:spPr>
          <a:xfrm>
            <a:off x="959114" y="4686300"/>
            <a:ext cx="6259515" cy="1568044"/>
          </a:xfrm>
          <a:prstGeom prst="rect">
            <a:avLst/>
          </a:prstGeom>
        </p:spPr>
        <p:txBody>
          <a:bodyPr wrap="square" lIns="0" tIns="0" rIns="0" bIns="0" anchor="t">
            <a:noAutofit/>
          </a:bodyPr>
          <a:lstStyle>
            <a:lvl1pPr marL="0" indent="0">
              <a:lnSpc>
                <a:spcPct val="100000"/>
              </a:lnSpc>
              <a:spcBef>
                <a:spcPts val="409"/>
              </a:spcBef>
              <a:spcAft>
                <a:spcPts val="409"/>
              </a:spcAft>
              <a:buNone/>
              <a:defRPr sz="2400" b="0"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24pt Date</a:t>
            </a:r>
          </a:p>
        </p:txBody>
      </p:sp>
      <p:sp>
        <p:nvSpPr>
          <p:cNvPr id="2" name="Brochure">
            <a:extLst>
              <a:ext uri="{FF2B5EF4-FFF2-40B4-BE49-F238E27FC236}">
                <a16:creationId xmlns:a16="http://schemas.microsoft.com/office/drawing/2014/main" id="{B7BA00DA-2470-9C63-18EB-56FAD746A42F}"/>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
        <p:nvSpPr>
          <p:cNvPr id="4" name="Footer Placeholder 82">
            <a:extLst>
              <a:ext uri="{FF2B5EF4-FFF2-40B4-BE49-F238E27FC236}">
                <a16:creationId xmlns:a16="http://schemas.microsoft.com/office/drawing/2014/main" id="{D2B8A4CE-723A-1A5A-A79A-63E42D85C518}"/>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Tree>
    <p:extLst>
      <p:ext uri="{BB962C8B-B14F-4D97-AF65-F5344CB8AC3E}">
        <p14:creationId xmlns:p14="http://schemas.microsoft.com/office/powerpoint/2010/main" val="219859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Inside_Page_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2" name="Text Placeholder 9">
            <a:extLst>
              <a:ext uri="{FF2B5EF4-FFF2-40B4-BE49-F238E27FC236}">
                <a16:creationId xmlns:a16="http://schemas.microsoft.com/office/drawing/2014/main" id="{64BC89C3-7CBE-DBD8-F1B4-9DCE34224468}"/>
              </a:ext>
            </a:extLst>
          </p:cNvPr>
          <p:cNvSpPr>
            <a:spLocks noGrp="1"/>
          </p:cNvSpPr>
          <p:nvPr>
            <p:ph type="body" sz="quarter" idx="11" hasCustomPrompt="1"/>
          </p:nvPr>
        </p:nvSpPr>
        <p:spPr>
          <a:xfrm>
            <a:off x="406195" y="125567"/>
            <a:ext cx="4908594" cy="548640"/>
          </a:xfrm>
          <a:prstGeom prst="rect">
            <a:avLst/>
          </a:prstGeom>
        </p:spPr>
        <p:txBody>
          <a:bodyPr anchor="b" anchorCtr="0"/>
          <a:lstStyle>
            <a:lvl1pPr marL="0" indent="0">
              <a:buNone/>
              <a:defRPr sz="1600">
                <a:solidFill>
                  <a:schemeClr val="bg1"/>
                </a:solidFill>
              </a:defRPr>
            </a:lvl1pPr>
          </a:lstStyle>
          <a:p>
            <a:pPr lvl="0"/>
            <a:r>
              <a:rPr lang="en-US" dirty="0"/>
              <a:t>Title here   </a:t>
            </a:r>
          </a:p>
        </p:txBody>
      </p:sp>
      <p:sp>
        <p:nvSpPr>
          <p:cNvPr id="5" name="Content Placeholder 2">
            <a:extLst>
              <a:ext uri="{FF2B5EF4-FFF2-40B4-BE49-F238E27FC236}">
                <a16:creationId xmlns:a16="http://schemas.microsoft.com/office/drawing/2014/main" id="{02D41A69-F2E3-B390-C512-B861FC72CFCE}"/>
              </a:ext>
            </a:extLst>
          </p:cNvPr>
          <p:cNvSpPr>
            <a:spLocks noGrp="1"/>
          </p:cNvSpPr>
          <p:nvPr>
            <p:ph idx="15"/>
          </p:nvPr>
        </p:nvSpPr>
        <p:spPr>
          <a:xfrm>
            <a:off x="406195" y="914400"/>
            <a:ext cx="11291965" cy="5029200"/>
          </a:xfrm>
          <a:prstGeom prst="rect">
            <a:avLst/>
          </a:prstGeom>
          <a:noFill/>
        </p:spPr>
        <p:txBody>
          <a:bodyPr/>
          <a:lstStyle>
            <a:lvl1pPr marL="0" indent="0">
              <a:lnSpc>
                <a:spcPct val="100000"/>
              </a:lnSpc>
              <a:buFontTx/>
              <a:buNone/>
              <a:defRPr sz="3200">
                <a:solidFill>
                  <a:schemeClr val="tx2"/>
                </a:solidFill>
              </a:defRPr>
            </a:lvl1pPr>
            <a:lvl2pPr marL="514350" indent="-342900">
              <a:lnSpc>
                <a:spcPct val="100000"/>
              </a:lnSpc>
              <a:buFont typeface="Arial" panose="020B0604020202020204" pitchFamily="34" charset="0"/>
              <a:buChar char="•"/>
              <a:defRPr sz="2400">
                <a:solidFill>
                  <a:srgbClr val="253546"/>
                </a:solidFill>
              </a:defRPr>
            </a:lvl2pPr>
            <a:lvl3pPr marL="784225" indent="-342900">
              <a:lnSpc>
                <a:spcPct val="100000"/>
              </a:lnSpc>
              <a:buFont typeface="Arial" panose="020B0604020202020204" pitchFamily="34" charset="0"/>
              <a:buChar char="•"/>
              <a:defRPr sz="2000">
                <a:solidFill>
                  <a:srgbClr val="253546"/>
                </a:solidFill>
              </a:defRPr>
            </a:lvl3pPr>
            <a:lvl4pPr marL="628650" indent="0">
              <a:lnSpc>
                <a:spcPct val="100000"/>
              </a:lnSpc>
              <a:buFont typeface="Wingdings" pitchFamily="2" charset="2"/>
              <a:buNone/>
              <a:defRPr sz="18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a:t>Click to edit Master text styles</a:t>
            </a:r>
          </a:p>
          <a:p>
            <a:pPr lvl="1"/>
            <a:r>
              <a:rPr lang="en-US"/>
              <a:t>Second level</a:t>
            </a:r>
          </a:p>
          <a:p>
            <a:pPr lvl="2"/>
            <a:r>
              <a:rPr lang="en-US"/>
              <a:t>Third level</a:t>
            </a:r>
          </a:p>
        </p:txBody>
      </p:sp>
      <p:sp>
        <p:nvSpPr>
          <p:cNvPr id="7" name="Brochure">
            <a:extLst>
              <a:ext uri="{FF2B5EF4-FFF2-40B4-BE49-F238E27FC236}">
                <a16:creationId xmlns:a16="http://schemas.microsoft.com/office/drawing/2014/main" id="{A7997A46-0325-3455-1E0D-A7D6F4B840EA}"/>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Tree>
    <p:extLst>
      <p:ext uri="{BB962C8B-B14F-4D97-AF65-F5344CB8AC3E}">
        <p14:creationId xmlns:p14="http://schemas.microsoft.com/office/powerpoint/2010/main" val="200420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Inside_Page_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5" name="Picture Placeholder 5">
            <a:extLst>
              <a:ext uri="{FF2B5EF4-FFF2-40B4-BE49-F238E27FC236}">
                <a16:creationId xmlns:a16="http://schemas.microsoft.com/office/drawing/2014/main" id="{4C0EBDA8-F7E5-37C8-14DF-17CE22D9E15D}"/>
              </a:ext>
            </a:extLst>
          </p:cNvPr>
          <p:cNvSpPr>
            <a:spLocks noGrp="1"/>
          </p:cNvSpPr>
          <p:nvPr>
            <p:ph type="pic" sz="quarter" idx="18"/>
          </p:nvPr>
        </p:nvSpPr>
        <p:spPr>
          <a:xfrm>
            <a:off x="6091235" y="685800"/>
            <a:ext cx="6100765" cy="5676900"/>
          </a:xfrm>
          <a:prstGeom prst="rect">
            <a:avLst/>
          </a:prstGeom>
        </p:spPr>
        <p:txBody>
          <a:bodyPr/>
          <a:lstStyle>
            <a:lvl1pPr marL="0" indent="0">
              <a:buNone/>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4D6AEBF5-6381-AA1C-482B-CBD44753BEEB}"/>
              </a:ext>
            </a:extLst>
          </p:cNvPr>
          <p:cNvSpPr>
            <a:spLocks noGrp="1"/>
          </p:cNvSpPr>
          <p:nvPr>
            <p:ph idx="15"/>
          </p:nvPr>
        </p:nvSpPr>
        <p:spPr>
          <a:xfrm>
            <a:off x="406195" y="914400"/>
            <a:ext cx="5206859" cy="5029200"/>
          </a:xfrm>
          <a:prstGeom prst="rect">
            <a:avLst/>
          </a:prstGeom>
          <a:noFill/>
        </p:spPr>
        <p:txBody>
          <a:bodyPr/>
          <a:lstStyle>
            <a:lvl1pPr marL="0" indent="0">
              <a:lnSpc>
                <a:spcPct val="100000"/>
              </a:lnSpc>
              <a:buFontTx/>
              <a:buNone/>
              <a:defRPr sz="3200">
                <a:solidFill>
                  <a:schemeClr val="tx2"/>
                </a:solidFill>
              </a:defRPr>
            </a:lvl1pPr>
            <a:lvl2pPr marL="514350" indent="-342900">
              <a:lnSpc>
                <a:spcPct val="100000"/>
              </a:lnSpc>
              <a:buFont typeface="Arial" panose="020B0604020202020204" pitchFamily="34" charset="0"/>
              <a:buChar char="•"/>
              <a:defRPr sz="2400">
                <a:solidFill>
                  <a:srgbClr val="253546"/>
                </a:solidFill>
              </a:defRPr>
            </a:lvl2pPr>
            <a:lvl3pPr marL="784225" indent="-342900">
              <a:lnSpc>
                <a:spcPct val="100000"/>
              </a:lnSpc>
              <a:buFont typeface="Arial" panose="020B0604020202020204" pitchFamily="34" charset="0"/>
              <a:buChar char="•"/>
              <a:defRPr sz="2000">
                <a:solidFill>
                  <a:srgbClr val="253546"/>
                </a:solidFill>
              </a:defRPr>
            </a:lvl3pPr>
            <a:lvl4pPr marL="628650" indent="0">
              <a:lnSpc>
                <a:spcPct val="100000"/>
              </a:lnSpc>
              <a:buFont typeface="Wingdings" pitchFamily="2" charset="2"/>
              <a:buNone/>
              <a:defRPr sz="18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a:t>Click to edit Master text styles</a:t>
            </a:r>
          </a:p>
          <a:p>
            <a:pPr lvl="1"/>
            <a:r>
              <a:rPr lang="en-US"/>
              <a:t>Second level</a:t>
            </a:r>
          </a:p>
          <a:p>
            <a:pPr lvl="2"/>
            <a:r>
              <a:rPr lang="en-US"/>
              <a:t>Third level</a:t>
            </a:r>
          </a:p>
        </p:txBody>
      </p:sp>
      <p:sp>
        <p:nvSpPr>
          <p:cNvPr id="7" name="Brochure">
            <a:extLst>
              <a:ext uri="{FF2B5EF4-FFF2-40B4-BE49-F238E27FC236}">
                <a16:creationId xmlns:a16="http://schemas.microsoft.com/office/drawing/2014/main" id="{ABBF3C9C-317F-FC38-BCA5-7DDE62F1C03E}"/>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
        <p:nvSpPr>
          <p:cNvPr id="10" name="Text Placeholder 9">
            <a:extLst>
              <a:ext uri="{FF2B5EF4-FFF2-40B4-BE49-F238E27FC236}">
                <a16:creationId xmlns:a16="http://schemas.microsoft.com/office/drawing/2014/main" id="{F5ABDE74-81A1-F6E1-505B-6A7E53ACD41C}"/>
              </a:ext>
            </a:extLst>
          </p:cNvPr>
          <p:cNvSpPr>
            <a:spLocks noGrp="1"/>
          </p:cNvSpPr>
          <p:nvPr>
            <p:ph type="body" sz="quarter" idx="11" hasCustomPrompt="1"/>
          </p:nvPr>
        </p:nvSpPr>
        <p:spPr>
          <a:xfrm>
            <a:off x="406195" y="125567"/>
            <a:ext cx="4908594" cy="548640"/>
          </a:xfrm>
          <a:prstGeom prst="rect">
            <a:avLst/>
          </a:prstGeom>
        </p:spPr>
        <p:txBody>
          <a:bodyPr anchor="b" anchorCtr="0"/>
          <a:lstStyle>
            <a:lvl1pPr marL="0" indent="0">
              <a:buNone/>
              <a:defRPr sz="1600">
                <a:solidFill>
                  <a:schemeClr val="bg1"/>
                </a:solidFill>
              </a:defRPr>
            </a:lvl1pPr>
          </a:lstStyle>
          <a:p>
            <a:pPr lvl="0"/>
            <a:r>
              <a:rPr lang="en-US" dirty="0"/>
              <a:t>Title here   </a:t>
            </a:r>
          </a:p>
        </p:txBody>
      </p:sp>
    </p:spTree>
    <p:extLst>
      <p:ext uri="{BB962C8B-B14F-4D97-AF65-F5344CB8AC3E}">
        <p14:creationId xmlns:p14="http://schemas.microsoft.com/office/powerpoint/2010/main" val="198140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_Slide_LivingBlue_2">
    <p:bg>
      <p:bgPr>
        <a:solidFill>
          <a:schemeClr val="bg1">
            <a:alpha val="1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9B0E6-7B3C-0B45-802B-C2EA1AF4B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5152"/>
          </a:xfrm>
          <a:prstGeom prst="rect">
            <a:avLst/>
          </a:prstGeom>
          <a:effectLst>
            <a:outerShdw blurRad="50800" dist="50800" dir="5400000" algn="ctr" rotWithShape="0">
              <a:srgbClr val="000000">
                <a:alpha val="87000"/>
              </a:srgbClr>
            </a:outerShdw>
          </a:effectLst>
        </p:spPr>
      </p:pic>
      <p:sp>
        <p:nvSpPr>
          <p:cNvPr id="66" name="Title 1"/>
          <p:cNvSpPr>
            <a:spLocks noGrp="1"/>
          </p:cNvSpPr>
          <p:nvPr>
            <p:ph type="ctrTitle" sz="quarter"/>
          </p:nvPr>
        </p:nvSpPr>
        <p:spPr>
          <a:xfrm>
            <a:off x="522465" y="3024186"/>
            <a:ext cx="11002433" cy="498598"/>
          </a:xfrm>
        </p:spPr>
        <p:txBody>
          <a:bodyPr/>
          <a:lstStyle>
            <a:lvl1pPr>
              <a:defRPr sz="3600" b="0">
                <a:solidFill>
                  <a:schemeClr val="bg1"/>
                </a:solidFill>
                <a:latin typeface="Arial" charset="0"/>
                <a:ea typeface="Arial" charset="0"/>
                <a:cs typeface="Arial" charset="0"/>
              </a:defRPr>
            </a:lvl1pPr>
          </a:lstStyle>
          <a:p>
            <a:r>
              <a:rPr lang="en-US" dirty="0"/>
              <a:t>Click to edit Master title style</a:t>
            </a:r>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dirty="0"/>
              <a:t>Click to edit Master subtitle style</a:t>
            </a:r>
          </a:p>
        </p:txBody>
      </p:sp>
      <p:sp>
        <p:nvSpPr>
          <p:cNvPr id="7"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2023 Boeing. All rights reserved.</a:t>
            </a:r>
          </a:p>
        </p:txBody>
      </p:sp>
      <p:pic>
        <p:nvPicPr>
          <p:cNvPr id="6" name="Picture 5">
            <a:extLst>
              <a:ext uri="{FF2B5EF4-FFF2-40B4-BE49-F238E27FC236}">
                <a16:creationId xmlns:a16="http://schemas.microsoft.com/office/drawing/2014/main" id="{703B8A84-3040-5C4E-8B7C-9697B3C75930}"/>
              </a:ext>
            </a:extLst>
          </p:cNvPr>
          <p:cNvPicPr>
            <a:picLocks noChangeAspect="1"/>
          </p:cNvPicPr>
          <p:nvPr userDrawn="1"/>
        </p:nvPicPr>
        <p:blipFill>
          <a:blip r:embed="rId3"/>
          <a:stretch>
            <a:fillRect/>
          </a:stretch>
        </p:blipFill>
        <p:spPr>
          <a:xfrm>
            <a:off x="5557341" y="-4531210"/>
            <a:ext cx="11918182" cy="6389129"/>
          </a:xfrm>
          <a:prstGeom prst="rect">
            <a:avLst/>
          </a:prstGeom>
        </p:spPr>
      </p:pic>
    </p:spTree>
    <p:extLst>
      <p:ext uri="{BB962C8B-B14F-4D97-AF65-F5344CB8AC3E}">
        <p14:creationId xmlns:p14="http://schemas.microsoft.com/office/powerpoint/2010/main" val="10661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Inside_Page_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10" name="Text Placeholder 13">
            <a:extLst>
              <a:ext uri="{FF2B5EF4-FFF2-40B4-BE49-F238E27FC236}">
                <a16:creationId xmlns:a16="http://schemas.microsoft.com/office/drawing/2014/main" id="{71C64A9C-CEF4-E305-4A07-70F7284D1C25}"/>
              </a:ext>
            </a:extLst>
          </p:cNvPr>
          <p:cNvSpPr>
            <a:spLocks noGrp="1"/>
          </p:cNvSpPr>
          <p:nvPr>
            <p:ph type="body" sz="quarter" idx="19"/>
          </p:nvPr>
        </p:nvSpPr>
        <p:spPr>
          <a:xfrm>
            <a:off x="466749" y="964276"/>
            <a:ext cx="3439040" cy="369332"/>
          </a:xfrm>
          <a:prstGeom prst="rect">
            <a:avLst/>
          </a:prstGeom>
        </p:spPr>
        <p:txBody>
          <a:bodyPr lIns="0" tIns="0" rIns="0" bIns="0"/>
          <a:lstStyle>
            <a:lvl1pPr marL="0" indent="0">
              <a:buNone/>
              <a:defRPr sz="2400" b="1">
                <a:solidFill>
                  <a:schemeClr val="tx2"/>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cxnSp>
        <p:nvCxnSpPr>
          <p:cNvPr id="11" name="Straight Connector 10">
            <a:extLst>
              <a:ext uri="{FF2B5EF4-FFF2-40B4-BE49-F238E27FC236}">
                <a16:creationId xmlns:a16="http://schemas.microsoft.com/office/drawing/2014/main" id="{676FE544-0831-92B6-1E89-8C2D62D54FD8}"/>
              </a:ext>
            </a:extLst>
          </p:cNvPr>
          <p:cNvCxnSpPr/>
          <p:nvPr/>
        </p:nvCxnSpPr>
        <p:spPr>
          <a:xfrm flipV="1">
            <a:off x="4108909" y="914400"/>
            <a:ext cx="0" cy="5299364"/>
          </a:xfrm>
          <a:prstGeom prst="line">
            <a:avLst/>
          </a:prstGeom>
          <a:ln w="15875" cap="rnd" cmpd="sng">
            <a:gradFill>
              <a:gsLst>
                <a:gs pos="20000">
                  <a:srgbClr val="011452"/>
                </a:gs>
                <a:gs pos="50000">
                  <a:srgbClr val="0033A1"/>
                </a:gs>
                <a:gs pos="79000">
                  <a:srgbClr val="01145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12C4D3-FDF1-90C4-C371-F86C99778FA2}"/>
              </a:ext>
            </a:extLst>
          </p:cNvPr>
          <p:cNvCxnSpPr/>
          <p:nvPr/>
        </p:nvCxnSpPr>
        <p:spPr>
          <a:xfrm flipV="1">
            <a:off x="8077717" y="914400"/>
            <a:ext cx="0" cy="5299364"/>
          </a:xfrm>
          <a:prstGeom prst="line">
            <a:avLst/>
          </a:prstGeom>
          <a:ln w="15875" cap="rnd" cmpd="sng">
            <a:gradFill>
              <a:gsLst>
                <a:gs pos="20000">
                  <a:srgbClr val="011452"/>
                </a:gs>
                <a:gs pos="50000">
                  <a:srgbClr val="0033A1"/>
                </a:gs>
                <a:gs pos="79000">
                  <a:srgbClr val="01145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B1151F4-01EE-6771-50D2-B8EED9C1D9FB}"/>
              </a:ext>
            </a:extLst>
          </p:cNvPr>
          <p:cNvSpPr>
            <a:spLocks noGrp="1"/>
          </p:cNvSpPr>
          <p:nvPr>
            <p:ph sz="half" idx="1"/>
          </p:nvPr>
        </p:nvSpPr>
        <p:spPr>
          <a:xfrm>
            <a:off x="470733" y="1450471"/>
            <a:ext cx="3439040" cy="615553"/>
          </a:xfrm>
          <a:prstGeom prst="rect">
            <a:avLst/>
          </a:prstGeom>
        </p:spPr>
        <p:txBody>
          <a:bodyPr/>
          <a:lstStyle>
            <a:lvl1pPr marL="173736" indent="-173736">
              <a:lnSpc>
                <a:spcPct val="90000"/>
              </a:lnSpc>
              <a:buFont typeface="Arial" panose="020B0604020202020204" pitchFamily="34" charset="0"/>
              <a:buChar char="•"/>
              <a:defRPr sz="2000" b="0">
                <a:solidFill>
                  <a:srgbClr val="253546"/>
                </a:solidFill>
              </a:defRPr>
            </a:lvl1pPr>
            <a:lvl2pPr marL="376238" indent="-204788">
              <a:lnSpc>
                <a:spcPct val="100000"/>
              </a:lnSpc>
              <a:buFont typeface="Wingdings" pitchFamily="2" charset="2"/>
              <a:buChar char="§"/>
              <a:defRPr sz="1600">
                <a:solidFill>
                  <a:srgbClr val="253546"/>
                </a:solidFill>
              </a:defRPr>
            </a:lvl2pPr>
            <a:lvl3pPr marL="627063" indent="-185738">
              <a:lnSpc>
                <a:spcPct val="100000"/>
              </a:lnSpc>
              <a:buFont typeface="Wingdings" pitchFamily="2" charset="2"/>
              <a:buChar char="§"/>
              <a:defRPr sz="1600">
                <a:solidFill>
                  <a:srgbClr val="253546"/>
                </a:solidFill>
              </a:defRPr>
            </a:lvl3pPr>
            <a:lvl4pPr marL="792163" indent="-163513">
              <a:lnSpc>
                <a:spcPct val="100000"/>
              </a:lnSpc>
              <a:buFont typeface="Wingdings" pitchFamily="2" charset="2"/>
              <a:buChar char="§"/>
              <a:defRPr sz="1400">
                <a:solidFill>
                  <a:srgbClr val="253546"/>
                </a:solidFill>
              </a:defRPr>
            </a:lvl4pPr>
            <a:lvl5pPr marL="957263" indent="-163513">
              <a:lnSpc>
                <a:spcPct val="100000"/>
              </a:lnSpc>
              <a:buFont typeface="Wingdings" pitchFamily="2" charset="2"/>
              <a:buChar char="§"/>
              <a:defRPr sz="1400">
                <a:solidFill>
                  <a:srgbClr val="253546"/>
                </a:solidFill>
              </a:defRPr>
            </a:lvl5pPr>
            <a:lvl6pPr>
              <a:defRPr sz="1800"/>
            </a:lvl6pPr>
            <a:lvl7pPr>
              <a:defRPr sz="1800"/>
            </a:lvl7pPr>
            <a:lvl8pPr>
              <a:defRPr sz="1800"/>
            </a:lvl8pPr>
            <a:lvl9pPr>
              <a:defRPr sz="1800"/>
            </a:lvl9pPr>
          </a:lstStyle>
          <a:p>
            <a:pPr lvl="0"/>
            <a:r>
              <a:rPr lang="en-US"/>
              <a:t>Click to edit Master text styles</a:t>
            </a:r>
          </a:p>
        </p:txBody>
      </p:sp>
      <p:sp>
        <p:nvSpPr>
          <p:cNvPr id="14" name="Text Placeholder 13">
            <a:extLst>
              <a:ext uri="{FF2B5EF4-FFF2-40B4-BE49-F238E27FC236}">
                <a16:creationId xmlns:a16="http://schemas.microsoft.com/office/drawing/2014/main" id="{AFAC8BC8-8357-90EE-F093-B5F3C4184204}"/>
              </a:ext>
            </a:extLst>
          </p:cNvPr>
          <p:cNvSpPr>
            <a:spLocks noGrp="1"/>
          </p:cNvSpPr>
          <p:nvPr>
            <p:ph type="body" sz="quarter" idx="20"/>
          </p:nvPr>
        </p:nvSpPr>
        <p:spPr>
          <a:xfrm>
            <a:off x="4384762" y="964276"/>
            <a:ext cx="3433724" cy="369332"/>
          </a:xfrm>
          <a:prstGeom prst="rect">
            <a:avLst/>
          </a:prstGeom>
          <a:noFill/>
        </p:spPr>
        <p:txBody>
          <a:bodyPr lIns="0" tIns="0" rIns="0" bIns="0"/>
          <a:lstStyle>
            <a:lvl1pPr marL="0" indent="0">
              <a:buNone/>
              <a:defRPr sz="2400" b="1">
                <a:solidFill>
                  <a:schemeClr val="tx2"/>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5" name="Content Placeholder 2">
            <a:extLst>
              <a:ext uri="{FF2B5EF4-FFF2-40B4-BE49-F238E27FC236}">
                <a16:creationId xmlns:a16="http://schemas.microsoft.com/office/drawing/2014/main" id="{5EC09E2E-E101-37EC-FEC2-4A08FB2E8BD5}"/>
              </a:ext>
            </a:extLst>
          </p:cNvPr>
          <p:cNvSpPr>
            <a:spLocks noGrp="1"/>
          </p:cNvSpPr>
          <p:nvPr>
            <p:ph sz="half" idx="21"/>
          </p:nvPr>
        </p:nvSpPr>
        <p:spPr>
          <a:xfrm>
            <a:off x="4384762" y="1450471"/>
            <a:ext cx="3433724" cy="615553"/>
          </a:xfrm>
          <a:prstGeom prst="rect">
            <a:avLst/>
          </a:prstGeom>
          <a:noFill/>
        </p:spPr>
        <p:txBody>
          <a:bodyPr/>
          <a:lstStyle>
            <a:lvl1pPr marL="173736" indent="-173736">
              <a:lnSpc>
                <a:spcPct val="90000"/>
              </a:lnSpc>
              <a:buFont typeface="Arial" panose="020B0604020202020204" pitchFamily="34" charset="0"/>
              <a:buChar char="•"/>
              <a:defRPr sz="2000" b="0">
                <a:solidFill>
                  <a:srgbClr val="253546"/>
                </a:solidFill>
              </a:defRPr>
            </a:lvl1pPr>
            <a:lvl2pPr marL="376238" indent="-204788">
              <a:lnSpc>
                <a:spcPct val="100000"/>
              </a:lnSpc>
              <a:buFont typeface="Wingdings" pitchFamily="2" charset="2"/>
              <a:buChar char="§"/>
              <a:defRPr sz="1600">
                <a:solidFill>
                  <a:srgbClr val="253546"/>
                </a:solidFill>
              </a:defRPr>
            </a:lvl2pPr>
            <a:lvl3pPr marL="627063" indent="-185738">
              <a:lnSpc>
                <a:spcPct val="100000"/>
              </a:lnSpc>
              <a:buFont typeface="Wingdings" pitchFamily="2" charset="2"/>
              <a:buChar char="§"/>
              <a:defRPr sz="1600">
                <a:solidFill>
                  <a:srgbClr val="253546"/>
                </a:solidFill>
              </a:defRPr>
            </a:lvl3pPr>
            <a:lvl4pPr marL="628650" indent="0">
              <a:lnSpc>
                <a:spcPct val="100000"/>
              </a:lnSpc>
              <a:buFont typeface="Wingdings" pitchFamily="2" charset="2"/>
              <a:buNone/>
              <a:defRPr sz="1400">
                <a:solidFill>
                  <a:srgbClr val="253546"/>
                </a:solidFill>
              </a:defRPr>
            </a:lvl4pPr>
            <a:lvl5pPr marL="957263" indent="-163513">
              <a:lnSpc>
                <a:spcPct val="100000"/>
              </a:lnSpc>
              <a:buFont typeface="Wingdings" pitchFamily="2" charset="2"/>
              <a:buChar char="§"/>
              <a:defRPr sz="1400">
                <a:solidFill>
                  <a:srgbClr val="253546"/>
                </a:solidFill>
              </a:defRPr>
            </a:lvl5pPr>
            <a:lvl6pPr>
              <a:defRPr sz="1800"/>
            </a:lvl6pPr>
            <a:lvl7pPr>
              <a:defRPr sz="1800"/>
            </a:lvl7pPr>
            <a:lvl8pPr>
              <a:defRPr sz="1800"/>
            </a:lvl8pPr>
            <a:lvl9pPr>
              <a:defRPr sz="1800"/>
            </a:lvl9pPr>
          </a:lstStyle>
          <a:p>
            <a:pPr lvl="0"/>
            <a:r>
              <a:rPr lang="en-US"/>
              <a:t>Click to edit Master text styles</a:t>
            </a:r>
          </a:p>
        </p:txBody>
      </p:sp>
      <p:sp>
        <p:nvSpPr>
          <p:cNvPr id="16" name="Text Placeholder 13">
            <a:extLst>
              <a:ext uri="{FF2B5EF4-FFF2-40B4-BE49-F238E27FC236}">
                <a16:creationId xmlns:a16="http://schemas.microsoft.com/office/drawing/2014/main" id="{A244199F-2365-4420-B58B-8FE789686BF7}"/>
              </a:ext>
            </a:extLst>
          </p:cNvPr>
          <p:cNvSpPr>
            <a:spLocks noGrp="1"/>
          </p:cNvSpPr>
          <p:nvPr>
            <p:ph type="body" sz="quarter" idx="22"/>
          </p:nvPr>
        </p:nvSpPr>
        <p:spPr>
          <a:xfrm>
            <a:off x="8288154" y="964276"/>
            <a:ext cx="3440352" cy="369332"/>
          </a:xfrm>
          <a:prstGeom prst="rect">
            <a:avLst/>
          </a:prstGeom>
          <a:noFill/>
        </p:spPr>
        <p:txBody>
          <a:bodyPr lIns="0" tIns="0" rIns="0" bIns="0"/>
          <a:lstStyle>
            <a:lvl1pPr marL="0" indent="0">
              <a:buNone/>
              <a:defRPr sz="2400" b="1">
                <a:solidFill>
                  <a:schemeClr val="tx2"/>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7" name="Content Placeholder 2">
            <a:extLst>
              <a:ext uri="{FF2B5EF4-FFF2-40B4-BE49-F238E27FC236}">
                <a16:creationId xmlns:a16="http://schemas.microsoft.com/office/drawing/2014/main" id="{BFA7C6A8-184D-910E-0711-7A68348D5695}"/>
              </a:ext>
            </a:extLst>
          </p:cNvPr>
          <p:cNvSpPr>
            <a:spLocks noGrp="1"/>
          </p:cNvSpPr>
          <p:nvPr>
            <p:ph sz="half" idx="23"/>
          </p:nvPr>
        </p:nvSpPr>
        <p:spPr>
          <a:xfrm>
            <a:off x="8292139" y="1450471"/>
            <a:ext cx="3436447" cy="615553"/>
          </a:xfrm>
          <a:prstGeom prst="rect">
            <a:avLst/>
          </a:prstGeom>
          <a:noFill/>
        </p:spPr>
        <p:txBody>
          <a:bodyPr/>
          <a:lstStyle>
            <a:lvl1pPr marL="173736" indent="-173736">
              <a:lnSpc>
                <a:spcPct val="90000"/>
              </a:lnSpc>
              <a:buFont typeface="Arial" panose="020B0604020202020204" pitchFamily="34" charset="0"/>
              <a:buChar char="•"/>
              <a:defRPr sz="2000" b="0">
                <a:solidFill>
                  <a:srgbClr val="253546"/>
                </a:solidFill>
              </a:defRPr>
            </a:lvl1pPr>
            <a:lvl2pPr marL="376238" indent="-204788">
              <a:lnSpc>
                <a:spcPct val="100000"/>
              </a:lnSpc>
              <a:buFont typeface="Wingdings" pitchFamily="2" charset="2"/>
              <a:buChar char="§"/>
              <a:defRPr sz="1600">
                <a:solidFill>
                  <a:srgbClr val="253546"/>
                </a:solidFill>
              </a:defRPr>
            </a:lvl2pPr>
            <a:lvl3pPr marL="627063" indent="-185738">
              <a:lnSpc>
                <a:spcPct val="100000"/>
              </a:lnSpc>
              <a:buFont typeface="Wingdings" pitchFamily="2" charset="2"/>
              <a:buChar char="§"/>
              <a:defRPr sz="1600">
                <a:solidFill>
                  <a:srgbClr val="253546"/>
                </a:solidFill>
              </a:defRPr>
            </a:lvl3pPr>
            <a:lvl4pPr marL="792163" indent="-163513">
              <a:lnSpc>
                <a:spcPct val="100000"/>
              </a:lnSpc>
              <a:buFont typeface="Wingdings" pitchFamily="2" charset="2"/>
              <a:buChar char="§"/>
              <a:defRPr sz="1400">
                <a:solidFill>
                  <a:srgbClr val="253546"/>
                </a:solidFill>
              </a:defRPr>
            </a:lvl4pPr>
            <a:lvl5pPr marL="957263" indent="-163513">
              <a:lnSpc>
                <a:spcPct val="100000"/>
              </a:lnSpc>
              <a:buFont typeface="Wingdings" pitchFamily="2" charset="2"/>
              <a:buChar char="§"/>
              <a:defRPr sz="1400">
                <a:solidFill>
                  <a:srgbClr val="253546"/>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Brochure">
            <a:extLst>
              <a:ext uri="{FF2B5EF4-FFF2-40B4-BE49-F238E27FC236}">
                <a16:creationId xmlns:a16="http://schemas.microsoft.com/office/drawing/2014/main" id="{0FED1EB7-E91F-075E-AAF5-8FE15EF0F134}"/>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
        <p:nvSpPr>
          <p:cNvPr id="7" name="Text Placeholder 9">
            <a:extLst>
              <a:ext uri="{FF2B5EF4-FFF2-40B4-BE49-F238E27FC236}">
                <a16:creationId xmlns:a16="http://schemas.microsoft.com/office/drawing/2014/main" id="{9B2EBD7B-93B2-044A-3D2A-426219D12424}"/>
              </a:ext>
            </a:extLst>
          </p:cNvPr>
          <p:cNvSpPr>
            <a:spLocks noGrp="1"/>
          </p:cNvSpPr>
          <p:nvPr>
            <p:ph type="body" sz="quarter" idx="11" hasCustomPrompt="1"/>
          </p:nvPr>
        </p:nvSpPr>
        <p:spPr>
          <a:xfrm>
            <a:off x="406195" y="125567"/>
            <a:ext cx="4908594" cy="548640"/>
          </a:xfrm>
          <a:prstGeom prst="rect">
            <a:avLst/>
          </a:prstGeom>
        </p:spPr>
        <p:txBody>
          <a:bodyPr anchor="b" anchorCtr="0"/>
          <a:lstStyle>
            <a:lvl1pPr marL="0" indent="0">
              <a:buNone/>
              <a:defRPr sz="1600">
                <a:solidFill>
                  <a:schemeClr val="bg1"/>
                </a:solidFill>
              </a:defRPr>
            </a:lvl1pPr>
          </a:lstStyle>
          <a:p>
            <a:pPr lvl="0"/>
            <a:r>
              <a:rPr lang="en-US" dirty="0"/>
              <a:t>Title here   </a:t>
            </a:r>
          </a:p>
        </p:txBody>
      </p:sp>
    </p:spTree>
    <p:extLst>
      <p:ext uri="{BB962C8B-B14F-4D97-AF65-F5344CB8AC3E}">
        <p14:creationId xmlns:p14="http://schemas.microsoft.com/office/powerpoint/2010/main" val="28517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Inside_Page_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F638A4-2C93-2599-68CB-1234157AAD82}"/>
              </a:ext>
            </a:extLst>
          </p:cNvPr>
          <p:cNvSpPr/>
          <p:nvPr/>
        </p:nvSpPr>
        <p:spPr>
          <a:xfrm>
            <a:off x="0" y="3584864"/>
            <a:ext cx="6097588" cy="2777837"/>
          </a:xfrm>
          <a:prstGeom prst="rect">
            <a:avLst/>
          </a:prstGeom>
          <a:solidFill>
            <a:srgbClr val="E9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FDF9B1-1309-C754-9F91-1605B4976416}"/>
              </a:ext>
            </a:extLst>
          </p:cNvPr>
          <p:cNvSpPr/>
          <p:nvPr/>
        </p:nvSpPr>
        <p:spPr>
          <a:xfrm>
            <a:off x="6098355" y="682445"/>
            <a:ext cx="6097588" cy="2910656"/>
          </a:xfrm>
          <a:prstGeom prst="rect">
            <a:avLst/>
          </a:prstGeom>
          <a:solidFill>
            <a:srgbClr val="E9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5" name="Brochure">
            <a:extLst>
              <a:ext uri="{FF2B5EF4-FFF2-40B4-BE49-F238E27FC236}">
                <a16:creationId xmlns:a16="http://schemas.microsoft.com/office/drawing/2014/main" id="{0FED1EB7-E91F-075E-AAF5-8FE15EF0F134}"/>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
        <p:nvSpPr>
          <p:cNvPr id="7" name="Text Placeholder 9">
            <a:extLst>
              <a:ext uri="{FF2B5EF4-FFF2-40B4-BE49-F238E27FC236}">
                <a16:creationId xmlns:a16="http://schemas.microsoft.com/office/drawing/2014/main" id="{9B2EBD7B-93B2-044A-3D2A-426219D12424}"/>
              </a:ext>
            </a:extLst>
          </p:cNvPr>
          <p:cNvSpPr>
            <a:spLocks noGrp="1"/>
          </p:cNvSpPr>
          <p:nvPr>
            <p:ph type="body" sz="quarter" idx="11" hasCustomPrompt="1"/>
          </p:nvPr>
        </p:nvSpPr>
        <p:spPr>
          <a:xfrm>
            <a:off x="406195" y="125567"/>
            <a:ext cx="4908594" cy="548640"/>
          </a:xfrm>
          <a:prstGeom prst="rect">
            <a:avLst/>
          </a:prstGeom>
        </p:spPr>
        <p:txBody>
          <a:bodyPr anchor="b" anchorCtr="0"/>
          <a:lstStyle>
            <a:lvl1pPr marL="0" indent="0">
              <a:buNone/>
              <a:defRPr sz="1600">
                <a:solidFill>
                  <a:schemeClr val="bg1"/>
                </a:solidFill>
              </a:defRPr>
            </a:lvl1pPr>
          </a:lstStyle>
          <a:p>
            <a:pPr lvl="0"/>
            <a:r>
              <a:rPr lang="en-US" dirty="0"/>
              <a:t>Title here   </a:t>
            </a:r>
          </a:p>
        </p:txBody>
      </p:sp>
      <p:cxnSp>
        <p:nvCxnSpPr>
          <p:cNvPr id="9" name="Straight Connector 8">
            <a:extLst>
              <a:ext uri="{FF2B5EF4-FFF2-40B4-BE49-F238E27FC236}">
                <a16:creationId xmlns:a16="http://schemas.microsoft.com/office/drawing/2014/main" id="{60F61428-5D77-4AE4-A414-EC5BC623317F}"/>
              </a:ext>
            </a:extLst>
          </p:cNvPr>
          <p:cNvCxnSpPr>
            <a:cxnSpLocks/>
          </p:cNvCxnSpPr>
          <p:nvPr/>
        </p:nvCxnSpPr>
        <p:spPr>
          <a:xfrm flipV="1">
            <a:off x="6091235" y="674207"/>
            <a:ext cx="0" cy="5688493"/>
          </a:xfrm>
          <a:prstGeom prst="line">
            <a:avLst/>
          </a:prstGeom>
          <a:ln w="15875" cap="rnd" cmpd="sng">
            <a:gradFill>
              <a:gsLst>
                <a:gs pos="20000">
                  <a:srgbClr val="011452"/>
                </a:gs>
                <a:gs pos="50000">
                  <a:srgbClr val="0033A1"/>
                </a:gs>
                <a:gs pos="80000">
                  <a:srgbClr val="01145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590B6D-D429-C207-7DD9-B251F0EF5E22}"/>
              </a:ext>
            </a:extLst>
          </p:cNvPr>
          <p:cNvCxnSpPr>
            <a:cxnSpLocks/>
          </p:cNvCxnSpPr>
          <p:nvPr/>
        </p:nvCxnSpPr>
        <p:spPr>
          <a:xfrm flipH="1">
            <a:off x="1" y="3584863"/>
            <a:ext cx="12204183" cy="0"/>
          </a:xfrm>
          <a:prstGeom prst="line">
            <a:avLst/>
          </a:prstGeom>
          <a:ln w="15875" cap="rnd" cmpd="sng">
            <a:gradFill>
              <a:gsLst>
                <a:gs pos="50000">
                  <a:srgbClr val="0033A1"/>
                </a:gs>
                <a:gs pos="20000">
                  <a:srgbClr val="011452"/>
                </a:gs>
                <a:gs pos="80000">
                  <a:srgbClr val="011452"/>
                </a:gs>
              </a:gsLst>
              <a:lin ang="0" scaled="0"/>
            </a:gradFill>
            <a:prstDash val="sysDash"/>
          </a:ln>
        </p:spPr>
        <p:style>
          <a:lnRef idx="1">
            <a:schemeClr val="accent1"/>
          </a:lnRef>
          <a:fillRef idx="0">
            <a:schemeClr val="accent1"/>
          </a:fillRef>
          <a:effectRef idx="0">
            <a:schemeClr val="accent1"/>
          </a:effectRef>
          <a:fontRef idx="minor">
            <a:schemeClr val="tx1"/>
          </a:fontRef>
        </p:style>
      </p:cxnSp>
      <p:sp>
        <p:nvSpPr>
          <p:cNvPr id="19" name="Text Placeholder 13">
            <a:extLst>
              <a:ext uri="{FF2B5EF4-FFF2-40B4-BE49-F238E27FC236}">
                <a16:creationId xmlns:a16="http://schemas.microsoft.com/office/drawing/2014/main" id="{3EFF8260-6B33-949A-84FB-AAF3EA7EB1AA}"/>
              </a:ext>
            </a:extLst>
          </p:cNvPr>
          <p:cNvSpPr>
            <a:spLocks noGrp="1"/>
          </p:cNvSpPr>
          <p:nvPr>
            <p:ph type="body" sz="quarter" idx="19"/>
          </p:nvPr>
        </p:nvSpPr>
        <p:spPr>
          <a:xfrm>
            <a:off x="462765" y="964276"/>
            <a:ext cx="5260540" cy="369332"/>
          </a:xfrm>
          <a:prstGeom prst="rect">
            <a:avLst/>
          </a:prstGeom>
        </p:spPr>
        <p:txBody>
          <a:bodyPr lIns="0" tIns="0" rIns="0" bIns="0"/>
          <a:lstStyle>
            <a:lvl1pPr marL="0" indent="0">
              <a:buNone/>
              <a:defRPr sz="2400" b="1">
                <a:solidFill>
                  <a:schemeClr val="accent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0" name="Text Placeholder 13">
            <a:extLst>
              <a:ext uri="{FF2B5EF4-FFF2-40B4-BE49-F238E27FC236}">
                <a16:creationId xmlns:a16="http://schemas.microsoft.com/office/drawing/2014/main" id="{0E7AD41B-72A7-F2D0-97E6-BED3ACCCDFEB}"/>
              </a:ext>
            </a:extLst>
          </p:cNvPr>
          <p:cNvSpPr>
            <a:spLocks noGrp="1"/>
          </p:cNvSpPr>
          <p:nvPr>
            <p:ph type="body" sz="quarter" idx="21"/>
          </p:nvPr>
        </p:nvSpPr>
        <p:spPr>
          <a:xfrm>
            <a:off x="6439207" y="964276"/>
            <a:ext cx="5260540" cy="369332"/>
          </a:xfrm>
          <a:prstGeom prst="rect">
            <a:avLst/>
          </a:prstGeom>
          <a:noFill/>
        </p:spPr>
        <p:txBody>
          <a:bodyPr lIns="0" tIns="0" rIns="0" bIns="0"/>
          <a:lstStyle>
            <a:lvl1pPr marL="0" indent="0">
              <a:buNone/>
              <a:defRPr sz="2400" b="1">
                <a:solidFill>
                  <a:schemeClr val="accent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1" name="Text Placeholder 13">
            <a:extLst>
              <a:ext uri="{FF2B5EF4-FFF2-40B4-BE49-F238E27FC236}">
                <a16:creationId xmlns:a16="http://schemas.microsoft.com/office/drawing/2014/main" id="{EC7DFB54-71DE-D0CF-C449-004C637DEBEA}"/>
              </a:ext>
            </a:extLst>
          </p:cNvPr>
          <p:cNvSpPr>
            <a:spLocks noGrp="1"/>
          </p:cNvSpPr>
          <p:nvPr>
            <p:ph type="body" sz="quarter" idx="23"/>
          </p:nvPr>
        </p:nvSpPr>
        <p:spPr>
          <a:xfrm>
            <a:off x="469501" y="3817792"/>
            <a:ext cx="5260540" cy="369332"/>
          </a:xfrm>
          <a:prstGeom prst="rect">
            <a:avLst/>
          </a:prstGeom>
          <a:noFill/>
        </p:spPr>
        <p:txBody>
          <a:bodyPr lIns="0" tIns="0" rIns="0" bIns="0"/>
          <a:lstStyle>
            <a:lvl1pPr marL="0" indent="0">
              <a:buNone/>
              <a:defRPr sz="2400" b="1">
                <a:solidFill>
                  <a:schemeClr val="accent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2" name="Text Placeholder 13">
            <a:extLst>
              <a:ext uri="{FF2B5EF4-FFF2-40B4-BE49-F238E27FC236}">
                <a16:creationId xmlns:a16="http://schemas.microsoft.com/office/drawing/2014/main" id="{8AAA2291-6EDE-7889-1449-115F876BC51D}"/>
              </a:ext>
            </a:extLst>
          </p:cNvPr>
          <p:cNvSpPr>
            <a:spLocks noGrp="1"/>
          </p:cNvSpPr>
          <p:nvPr>
            <p:ph type="body" sz="quarter" idx="25"/>
          </p:nvPr>
        </p:nvSpPr>
        <p:spPr>
          <a:xfrm>
            <a:off x="6439207" y="3817792"/>
            <a:ext cx="5260540" cy="369332"/>
          </a:xfrm>
          <a:prstGeom prst="rect">
            <a:avLst/>
          </a:prstGeom>
          <a:noFill/>
        </p:spPr>
        <p:txBody>
          <a:bodyPr lIns="0" tIns="0" rIns="0" bIns="0"/>
          <a:lstStyle>
            <a:lvl1pPr marL="0" indent="0">
              <a:buNone/>
              <a:defRPr sz="2400" b="1">
                <a:solidFill>
                  <a:schemeClr val="accent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3" name="Content Placeholder 2">
            <a:extLst>
              <a:ext uri="{FF2B5EF4-FFF2-40B4-BE49-F238E27FC236}">
                <a16:creationId xmlns:a16="http://schemas.microsoft.com/office/drawing/2014/main" id="{D769C9C9-D807-2EEE-183C-631EBDB68A7E}"/>
              </a:ext>
            </a:extLst>
          </p:cNvPr>
          <p:cNvSpPr>
            <a:spLocks noGrp="1"/>
          </p:cNvSpPr>
          <p:nvPr>
            <p:ph sz="half" idx="1"/>
          </p:nvPr>
        </p:nvSpPr>
        <p:spPr>
          <a:xfrm>
            <a:off x="474634" y="1450083"/>
            <a:ext cx="5256556" cy="307777"/>
          </a:xfrm>
          <a:prstGeom prst="rect">
            <a:avLst/>
          </a:prstGeom>
        </p:spPr>
        <p:txBody>
          <a:bodyPr/>
          <a:lstStyle>
            <a:lvl1pPr marL="169863" indent="-169863">
              <a:buFont typeface="Arial" panose="020B0604020202020204" pitchFamily="34" charset="0"/>
              <a:buChar char="•"/>
              <a:defRPr sz="2000" b="0">
                <a:solidFill>
                  <a:srgbClr val="253546"/>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24" name="Content Placeholder 2">
            <a:extLst>
              <a:ext uri="{FF2B5EF4-FFF2-40B4-BE49-F238E27FC236}">
                <a16:creationId xmlns:a16="http://schemas.microsoft.com/office/drawing/2014/main" id="{169C5E7F-B6DF-76A5-AC82-3EEE33F6B3CA}"/>
              </a:ext>
            </a:extLst>
          </p:cNvPr>
          <p:cNvSpPr>
            <a:spLocks noGrp="1"/>
          </p:cNvSpPr>
          <p:nvPr>
            <p:ph sz="half" idx="26"/>
          </p:nvPr>
        </p:nvSpPr>
        <p:spPr>
          <a:xfrm>
            <a:off x="6451076" y="1450083"/>
            <a:ext cx="5256556" cy="307777"/>
          </a:xfrm>
          <a:prstGeom prst="rect">
            <a:avLst/>
          </a:prstGeom>
          <a:noFill/>
        </p:spPr>
        <p:txBody>
          <a:bodyPr/>
          <a:lstStyle>
            <a:lvl1pPr marL="169863" indent="-169863">
              <a:buFont typeface="Arial" panose="020B0604020202020204" pitchFamily="34" charset="0"/>
              <a:buChar char="•"/>
              <a:defRPr sz="2000" b="0">
                <a:solidFill>
                  <a:srgbClr val="253546"/>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25" name="Content Placeholder 2">
            <a:extLst>
              <a:ext uri="{FF2B5EF4-FFF2-40B4-BE49-F238E27FC236}">
                <a16:creationId xmlns:a16="http://schemas.microsoft.com/office/drawing/2014/main" id="{E900CD8D-D855-0DC6-983C-466D8DA50D80}"/>
              </a:ext>
            </a:extLst>
          </p:cNvPr>
          <p:cNvSpPr>
            <a:spLocks noGrp="1"/>
          </p:cNvSpPr>
          <p:nvPr>
            <p:ph sz="half" idx="27"/>
          </p:nvPr>
        </p:nvSpPr>
        <p:spPr>
          <a:xfrm>
            <a:off x="6451076" y="4304225"/>
            <a:ext cx="5256556" cy="307777"/>
          </a:xfrm>
          <a:prstGeom prst="rect">
            <a:avLst/>
          </a:prstGeom>
          <a:noFill/>
        </p:spPr>
        <p:txBody>
          <a:bodyPr/>
          <a:lstStyle>
            <a:lvl1pPr marL="169863" indent="-169863">
              <a:buFont typeface="Arial" panose="020B0604020202020204" pitchFamily="34" charset="0"/>
              <a:buChar char="•"/>
              <a:defRPr sz="2000" b="0">
                <a:solidFill>
                  <a:srgbClr val="253546"/>
                </a:solidFill>
              </a:defRPr>
            </a:lvl1pPr>
            <a:lvl2pPr marL="171450" indent="0">
              <a:buNone/>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26" name="Content Placeholder 2">
            <a:extLst>
              <a:ext uri="{FF2B5EF4-FFF2-40B4-BE49-F238E27FC236}">
                <a16:creationId xmlns:a16="http://schemas.microsoft.com/office/drawing/2014/main" id="{E3AB93BE-DB0A-E1B8-0812-99CEF2405400}"/>
              </a:ext>
            </a:extLst>
          </p:cNvPr>
          <p:cNvSpPr>
            <a:spLocks noGrp="1"/>
          </p:cNvSpPr>
          <p:nvPr>
            <p:ph sz="half" idx="28"/>
          </p:nvPr>
        </p:nvSpPr>
        <p:spPr>
          <a:xfrm>
            <a:off x="474634" y="4304225"/>
            <a:ext cx="5256556" cy="307777"/>
          </a:xfrm>
          <a:prstGeom prst="rect">
            <a:avLst/>
          </a:prstGeom>
          <a:noFill/>
        </p:spPr>
        <p:txBody>
          <a:bodyPr/>
          <a:lstStyle>
            <a:lvl1pPr marL="169863" indent="-169863">
              <a:buFont typeface="Arial" panose="020B0604020202020204" pitchFamily="34" charset="0"/>
              <a:buChar char="•"/>
              <a:defRPr sz="2000" b="0">
                <a:solidFill>
                  <a:srgbClr val="253546"/>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9098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Inside_Page_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2" name="Text Placeholder 9">
            <a:extLst>
              <a:ext uri="{FF2B5EF4-FFF2-40B4-BE49-F238E27FC236}">
                <a16:creationId xmlns:a16="http://schemas.microsoft.com/office/drawing/2014/main" id="{64BC89C3-7CBE-DBD8-F1B4-9DCE34224468}"/>
              </a:ext>
            </a:extLst>
          </p:cNvPr>
          <p:cNvSpPr>
            <a:spLocks noGrp="1"/>
          </p:cNvSpPr>
          <p:nvPr>
            <p:ph type="body" sz="quarter" idx="11" hasCustomPrompt="1"/>
          </p:nvPr>
        </p:nvSpPr>
        <p:spPr>
          <a:xfrm>
            <a:off x="406195" y="125567"/>
            <a:ext cx="4908594" cy="548640"/>
          </a:xfrm>
          <a:prstGeom prst="rect">
            <a:avLst/>
          </a:prstGeom>
        </p:spPr>
        <p:txBody>
          <a:bodyPr anchor="b" anchorCtr="0"/>
          <a:lstStyle>
            <a:lvl1pPr marL="0" indent="0">
              <a:buNone/>
              <a:defRPr sz="1600">
                <a:solidFill>
                  <a:schemeClr val="bg1"/>
                </a:solidFill>
              </a:defRPr>
            </a:lvl1pPr>
          </a:lstStyle>
          <a:p>
            <a:pPr lvl="0"/>
            <a:r>
              <a:rPr lang="en-US" dirty="0"/>
              <a:t>Title here   </a:t>
            </a:r>
          </a:p>
        </p:txBody>
      </p:sp>
      <p:sp>
        <p:nvSpPr>
          <p:cNvPr id="5" name="Content Placeholder 2">
            <a:extLst>
              <a:ext uri="{FF2B5EF4-FFF2-40B4-BE49-F238E27FC236}">
                <a16:creationId xmlns:a16="http://schemas.microsoft.com/office/drawing/2014/main" id="{02D41A69-F2E3-B390-C512-B861FC72CFCE}"/>
              </a:ext>
            </a:extLst>
          </p:cNvPr>
          <p:cNvSpPr>
            <a:spLocks noGrp="1"/>
          </p:cNvSpPr>
          <p:nvPr>
            <p:ph idx="15"/>
          </p:nvPr>
        </p:nvSpPr>
        <p:spPr>
          <a:xfrm>
            <a:off x="406195" y="914400"/>
            <a:ext cx="11291965" cy="5029200"/>
          </a:xfrm>
          <a:prstGeom prst="rect">
            <a:avLst/>
          </a:prstGeom>
          <a:noFill/>
        </p:spPr>
        <p:txBody>
          <a:bodyPr/>
          <a:lstStyle>
            <a:lvl1pPr marL="0" indent="0">
              <a:lnSpc>
                <a:spcPct val="100000"/>
              </a:lnSpc>
              <a:buFontTx/>
              <a:buNone/>
              <a:defRPr sz="3200">
                <a:solidFill>
                  <a:schemeClr val="bg1"/>
                </a:solidFill>
              </a:defRPr>
            </a:lvl1pPr>
            <a:lvl2pPr marL="514350" indent="-342900">
              <a:lnSpc>
                <a:spcPct val="100000"/>
              </a:lnSpc>
              <a:buFont typeface="Arial" panose="020B0604020202020204" pitchFamily="34" charset="0"/>
              <a:buChar char="•"/>
              <a:defRPr sz="2400">
                <a:solidFill>
                  <a:schemeClr val="bg1"/>
                </a:solidFill>
              </a:defRPr>
            </a:lvl2pPr>
            <a:lvl3pPr marL="784225" indent="-342900">
              <a:lnSpc>
                <a:spcPct val="100000"/>
              </a:lnSpc>
              <a:buFont typeface="Arial" panose="020B0604020202020204" pitchFamily="34" charset="0"/>
              <a:buChar char="•"/>
              <a:defRPr sz="2000">
                <a:solidFill>
                  <a:schemeClr val="bg1"/>
                </a:solidFill>
              </a:defRPr>
            </a:lvl3pPr>
            <a:lvl4pPr marL="628650" indent="0">
              <a:lnSpc>
                <a:spcPct val="100000"/>
              </a:lnSpc>
              <a:buFont typeface="Wingdings" pitchFamily="2" charset="2"/>
              <a:buNone/>
              <a:defRPr sz="18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a:t>Click to edit Master text styles</a:t>
            </a:r>
          </a:p>
          <a:p>
            <a:pPr lvl="1"/>
            <a:r>
              <a:rPr lang="en-US"/>
              <a:t>Second level</a:t>
            </a:r>
          </a:p>
          <a:p>
            <a:pPr lvl="2"/>
            <a:r>
              <a:rPr lang="en-US"/>
              <a:t>Third level</a:t>
            </a:r>
          </a:p>
        </p:txBody>
      </p:sp>
      <p:sp>
        <p:nvSpPr>
          <p:cNvPr id="7" name="Brochure">
            <a:extLst>
              <a:ext uri="{FF2B5EF4-FFF2-40B4-BE49-F238E27FC236}">
                <a16:creationId xmlns:a16="http://schemas.microsoft.com/office/drawing/2014/main" id="{A7997A46-0325-3455-1E0D-A7D6F4B840EA}"/>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Tree>
    <p:extLst>
      <p:ext uri="{BB962C8B-B14F-4D97-AF65-F5344CB8AC3E}">
        <p14:creationId xmlns:p14="http://schemas.microsoft.com/office/powerpoint/2010/main" val="356857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8_Inside_Page_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5" name="Picture Placeholder 5">
            <a:extLst>
              <a:ext uri="{FF2B5EF4-FFF2-40B4-BE49-F238E27FC236}">
                <a16:creationId xmlns:a16="http://schemas.microsoft.com/office/drawing/2014/main" id="{4C0EBDA8-F7E5-37C8-14DF-17CE22D9E15D}"/>
              </a:ext>
            </a:extLst>
          </p:cNvPr>
          <p:cNvSpPr>
            <a:spLocks noGrp="1"/>
          </p:cNvSpPr>
          <p:nvPr>
            <p:ph type="pic" sz="quarter" idx="18"/>
          </p:nvPr>
        </p:nvSpPr>
        <p:spPr>
          <a:xfrm>
            <a:off x="6091235" y="685800"/>
            <a:ext cx="6100765" cy="5676900"/>
          </a:xfrm>
          <a:prstGeom prst="rect">
            <a:avLst/>
          </a:prstGeom>
        </p:spPr>
        <p:txBody>
          <a:bodyPr/>
          <a:lstStyle>
            <a:lvl1pPr marL="0" indent="0">
              <a:buNone/>
              <a:defRPr>
                <a:solidFill>
                  <a:schemeClr val="bg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4D6AEBF5-6381-AA1C-482B-CBD44753BEEB}"/>
              </a:ext>
            </a:extLst>
          </p:cNvPr>
          <p:cNvSpPr>
            <a:spLocks noGrp="1"/>
          </p:cNvSpPr>
          <p:nvPr>
            <p:ph idx="15"/>
          </p:nvPr>
        </p:nvSpPr>
        <p:spPr>
          <a:xfrm>
            <a:off x="406195" y="914400"/>
            <a:ext cx="5206859" cy="5029200"/>
          </a:xfrm>
          <a:prstGeom prst="rect">
            <a:avLst/>
          </a:prstGeom>
          <a:noFill/>
        </p:spPr>
        <p:txBody>
          <a:bodyPr/>
          <a:lstStyle>
            <a:lvl1pPr marL="0" indent="0">
              <a:lnSpc>
                <a:spcPct val="100000"/>
              </a:lnSpc>
              <a:buFontTx/>
              <a:buNone/>
              <a:defRPr sz="3200">
                <a:solidFill>
                  <a:schemeClr val="bg1"/>
                </a:solidFill>
              </a:defRPr>
            </a:lvl1pPr>
            <a:lvl2pPr marL="514350" indent="-342900">
              <a:lnSpc>
                <a:spcPct val="100000"/>
              </a:lnSpc>
              <a:buFont typeface="Arial" panose="020B0604020202020204" pitchFamily="34" charset="0"/>
              <a:buChar char="•"/>
              <a:defRPr sz="2400">
                <a:solidFill>
                  <a:schemeClr val="bg1"/>
                </a:solidFill>
              </a:defRPr>
            </a:lvl2pPr>
            <a:lvl3pPr marL="784225" indent="-342900">
              <a:lnSpc>
                <a:spcPct val="100000"/>
              </a:lnSpc>
              <a:buFont typeface="Arial" panose="020B0604020202020204" pitchFamily="34" charset="0"/>
              <a:buChar char="•"/>
              <a:defRPr sz="2000">
                <a:solidFill>
                  <a:schemeClr val="bg1"/>
                </a:solidFill>
              </a:defRPr>
            </a:lvl3pPr>
            <a:lvl4pPr marL="628650" indent="0">
              <a:lnSpc>
                <a:spcPct val="100000"/>
              </a:lnSpc>
              <a:buFont typeface="Wingdings" pitchFamily="2" charset="2"/>
              <a:buNone/>
              <a:defRPr sz="18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a:t>Click to edit Master text styles</a:t>
            </a:r>
          </a:p>
          <a:p>
            <a:pPr lvl="1"/>
            <a:r>
              <a:rPr lang="en-US"/>
              <a:t>Second level</a:t>
            </a:r>
          </a:p>
          <a:p>
            <a:pPr lvl="2"/>
            <a:r>
              <a:rPr lang="en-US"/>
              <a:t>Third level</a:t>
            </a:r>
          </a:p>
        </p:txBody>
      </p:sp>
      <p:sp>
        <p:nvSpPr>
          <p:cNvPr id="7" name="Brochure">
            <a:extLst>
              <a:ext uri="{FF2B5EF4-FFF2-40B4-BE49-F238E27FC236}">
                <a16:creationId xmlns:a16="http://schemas.microsoft.com/office/drawing/2014/main" id="{ABBF3C9C-317F-FC38-BCA5-7DDE62F1C03E}"/>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
        <p:nvSpPr>
          <p:cNvPr id="10" name="Text Placeholder 9">
            <a:extLst>
              <a:ext uri="{FF2B5EF4-FFF2-40B4-BE49-F238E27FC236}">
                <a16:creationId xmlns:a16="http://schemas.microsoft.com/office/drawing/2014/main" id="{F5ABDE74-81A1-F6E1-505B-6A7E53ACD41C}"/>
              </a:ext>
            </a:extLst>
          </p:cNvPr>
          <p:cNvSpPr>
            <a:spLocks noGrp="1"/>
          </p:cNvSpPr>
          <p:nvPr>
            <p:ph type="body" sz="quarter" idx="11" hasCustomPrompt="1"/>
          </p:nvPr>
        </p:nvSpPr>
        <p:spPr>
          <a:xfrm>
            <a:off x="406195" y="125567"/>
            <a:ext cx="4908594" cy="548640"/>
          </a:xfrm>
          <a:prstGeom prst="rect">
            <a:avLst/>
          </a:prstGeom>
        </p:spPr>
        <p:txBody>
          <a:bodyPr anchor="b" anchorCtr="0"/>
          <a:lstStyle>
            <a:lvl1pPr marL="0" indent="0">
              <a:buNone/>
              <a:defRPr sz="1600">
                <a:solidFill>
                  <a:schemeClr val="bg1"/>
                </a:solidFill>
              </a:defRPr>
            </a:lvl1pPr>
          </a:lstStyle>
          <a:p>
            <a:pPr lvl="0"/>
            <a:r>
              <a:rPr lang="en-US" dirty="0"/>
              <a:t>Title here   </a:t>
            </a:r>
          </a:p>
        </p:txBody>
      </p:sp>
    </p:spTree>
    <p:extLst>
      <p:ext uri="{BB962C8B-B14F-4D97-AF65-F5344CB8AC3E}">
        <p14:creationId xmlns:p14="http://schemas.microsoft.com/office/powerpoint/2010/main" val="178871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_Inside_Page_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10" name="Text Placeholder 13">
            <a:extLst>
              <a:ext uri="{FF2B5EF4-FFF2-40B4-BE49-F238E27FC236}">
                <a16:creationId xmlns:a16="http://schemas.microsoft.com/office/drawing/2014/main" id="{71C64A9C-CEF4-E305-4A07-70F7284D1C25}"/>
              </a:ext>
            </a:extLst>
          </p:cNvPr>
          <p:cNvSpPr>
            <a:spLocks noGrp="1"/>
          </p:cNvSpPr>
          <p:nvPr>
            <p:ph type="body" sz="quarter" idx="19"/>
          </p:nvPr>
        </p:nvSpPr>
        <p:spPr>
          <a:xfrm>
            <a:off x="466749" y="964276"/>
            <a:ext cx="3439040" cy="369332"/>
          </a:xfrm>
          <a:prstGeom prst="rect">
            <a:avLst/>
          </a:prstGeom>
        </p:spPr>
        <p:txBody>
          <a:bodyPr lIns="0" tIns="0" rIns="0" bIns="0"/>
          <a:lstStyle>
            <a:lvl1pPr marL="0" indent="0">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cxnSp>
        <p:nvCxnSpPr>
          <p:cNvPr id="11" name="Straight Connector 10">
            <a:extLst>
              <a:ext uri="{FF2B5EF4-FFF2-40B4-BE49-F238E27FC236}">
                <a16:creationId xmlns:a16="http://schemas.microsoft.com/office/drawing/2014/main" id="{676FE544-0831-92B6-1E89-8C2D62D54FD8}"/>
              </a:ext>
            </a:extLst>
          </p:cNvPr>
          <p:cNvCxnSpPr/>
          <p:nvPr/>
        </p:nvCxnSpPr>
        <p:spPr>
          <a:xfrm flipV="1">
            <a:off x="4108909" y="914400"/>
            <a:ext cx="0" cy="5299364"/>
          </a:xfrm>
          <a:prstGeom prst="line">
            <a:avLst/>
          </a:prstGeom>
          <a:ln w="15875" cap="rnd" cmpd="sng">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12C4D3-FDF1-90C4-C371-F86C99778FA2}"/>
              </a:ext>
            </a:extLst>
          </p:cNvPr>
          <p:cNvCxnSpPr/>
          <p:nvPr/>
        </p:nvCxnSpPr>
        <p:spPr>
          <a:xfrm flipV="1">
            <a:off x="8077717" y="914400"/>
            <a:ext cx="0" cy="5299364"/>
          </a:xfrm>
          <a:prstGeom prst="line">
            <a:avLst/>
          </a:prstGeom>
          <a:ln w="15875" cap="rnd" cmpd="sng">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B1151F4-01EE-6771-50D2-B8EED9C1D9FB}"/>
              </a:ext>
            </a:extLst>
          </p:cNvPr>
          <p:cNvSpPr>
            <a:spLocks noGrp="1"/>
          </p:cNvSpPr>
          <p:nvPr>
            <p:ph sz="half" idx="1"/>
          </p:nvPr>
        </p:nvSpPr>
        <p:spPr>
          <a:xfrm>
            <a:off x="470733" y="1450471"/>
            <a:ext cx="3439040" cy="615553"/>
          </a:xfrm>
          <a:prstGeom prst="rect">
            <a:avLst/>
          </a:prstGeom>
        </p:spPr>
        <p:txBody>
          <a:bodyPr/>
          <a:lstStyle>
            <a:lvl1pPr marL="173736" indent="-173736">
              <a:lnSpc>
                <a:spcPct val="90000"/>
              </a:lnSpc>
              <a:buFont typeface="Arial" panose="020B0604020202020204" pitchFamily="34" charset="0"/>
              <a:buChar char="•"/>
              <a:defRPr sz="2000" b="0">
                <a:solidFill>
                  <a:schemeClr val="bg1"/>
                </a:solidFill>
              </a:defRPr>
            </a:lvl1pPr>
            <a:lvl2pPr marL="376238" indent="-204788">
              <a:lnSpc>
                <a:spcPct val="100000"/>
              </a:lnSpc>
              <a:buFont typeface="Wingdings" pitchFamily="2" charset="2"/>
              <a:buChar char="§"/>
              <a:defRPr sz="1600">
                <a:solidFill>
                  <a:srgbClr val="253546"/>
                </a:solidFill>
              </a:defRPr>
            </a:lvl2pPr>
            <a:lvl3pPr marL="627063" indent="-185738">
              <a:lnSpc>
                <a:spcPct val="100000"/>
              </a:lnSpc>
              <a:buFont typeface="Wingdings" pitchFamily="2" charset="2"/>
              <a:buChar char="§"/>
              <a:defRPr sz="1600">
                <a:solidFill>
                  <a:srgbClr val="253546"/>
                </a:solidFill>
              </a:defRPr>
            </a:lvl3pPr>
            <a:lvl4pPr marL="792163" indent="-163513">
              <a:lnSpc>
                <a:spcPct val="100000"/>
              </a:lnSpc>
              <a:buFont typeface="Wingdings" pitchFamily="2" charset="2"/>
              <a:buChar char="§"/>
              <a:defRPr sz="1400">
                <a:solidFill>
                  <a:srgbClr val="253546"/>
                </a:solidFill>
              </a:defRPr>
            </a:lvl4pPr>
            <a:lvl5pPr marL="957263" indent="-163513">
              <a:lnSpc>
                <a:spcPct val="100000"/>
              </a:lnSpc>
              <a:buFont typeface="Wingdings" pitchFamily="2" charset="2"/>
              <a:buChar char="§"/>
              <a:defRPr sz="1400">
                <a:solidFill>
                  <a:srgbClr val="253546"/>
                </a:solidFill>
              </a:defRPr>
            </a:lvl5pPr>
            <a:lvl6pPr>
              <a:defRPr sz="1800"/>
            </a:lvl6pPr>
            <a:lvl7pPr>
              <a:defRPr sz="1800"/>
            </a:lvl7pPr>
            <a:lvl8pPr>
              <a:defRPr sz="1800"/>
            </a:lvl8pPr>
            <a:lvl9pPr>
              <a:defRPr sz="1800"/>
            </a:lvl9pPr>
          </a:lstStyle>
          <a:p>
            <a:pPr lvl="0"/>
            <a:r>
              <a:rPr lang="en-US"/>
              <a:t>Click to edit Master text styles</a:t>
            </a:r>
          </a:p>
        </p:txBody>
      </p:sp>
      <p:sp>
        <p:nvSpPr>
          <p:cNvPr id="14" name="Text Placeholder 13">
            <a:extLst>
              <a:ext uri="{FF2B5EF4-FFF2-40B4-BE49-F238E27FC236}">
                <a16:creationId xmlns:a16="http://schemas.microsoft.com/office/drawing/2014/main" id="{AFAC8BC8-8357-90EE-F093-B5F3C4184204}"/>
              </a:ext>
            </a:extLst>
          </p:cNvPr>
          <p:cNvSpPr>
            <a:spLocks noGrp="1"/>
          </p:cNvSpPr>
          <p:nvPr>
            <p:ph type="body" sz="quarter" idx="20"/>
          </p:nvPr>
        </p:nvSpPr>
        <p:spPr>
          <a:xfrm>
            <a:off x="4384762" y="964276"/>
            <a:ext cx="3433724" cy="369332"/>
          </a:xfrm>
          <a:prstGeom prst="rect">
            <a:avLst/>
          </a:prstGeom>
          <a:noFill/>
        </p:spPr>
        <p:txBody>
          <a:bodyPr lIns="0" tIns="0" rIns="0" bIns="0"/>
          <a:lstStyle>
            <a:lvl1pPr marL="0" indent="0">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5" name="Content Placeholder 2">
            <a:extLst>
              <a:ext uri="{FF2B5EF4-FFF2-40B4-BE49-F238E27FC236}">
                <a16:creationId xmlns:a16="http://schemas.microsoft.com/office/drawing/2014/main" id="{5EC09E2E-E101-37EC-FEC2-4A08FB2E8BD5}"/>
              </a:ext>
            </a:extLst>
          </p:cNvPr>
          <p:cNvSpPr>
            <a:spLocks noGrp="1"/>
          </p:cNvSpPr>
          <p:nvPr>
            <p:ph sz="half" idx="21"/>
          </p:nvPr>
        </p:nvSpPr>
        <p:spPr>
          <a:xfrm>
            <a:off x="4384762" y="1450471"/>
            <a:ext cx="3433724" cy="615553"/>
          </a:xfrm>
          <a:prstGeom prst="rect">
            <a:avLst/>
          </a:prstGeom>
          <a:noFill/>
        </p:spPr>
        <p:txBody>
          <a:bodyPr/>
          <a:lstStyle>
            <a:lvl1pPr marL="173736" indent="-173736">
              <a:lnSpc>
                <a:spcPct val="90000"/>
              </a:lnSpc>
              <a:buFont typeface="Arial" panose="020B0604020202020204" pitchFamily="34" charset="0"/>
              <a:buChar char="•"/>
              <a:defRPr sz="2000" b="0">
                <a:solidFill>
                  <a:schemeClr val="bg1"/>
                </a:solidFill>
              </a:defRPr>
            </a:lvl1pPr>
            <a:lvl2pPr marL="376238" indent="-204788">
              <a:lnSpc>
                <a:spcPct val="100000"/>
              </a:lnSpc>
              <a:buFont typeface="Wingdings" pitchFamily="2" charset="2"/>
              <a:buChar char="§"/>
              <a:defRPr sz="1600">
                <a:solidFill>
                  <a:srgbClr val="253546"/>
                </a:solidFill>
              </a:defRPr>
            </a:lvl2pPr>
            <a:lvl3pPr marL="627063" indent="-185738">
              <a:lnSpc>
                <a:spcPct val="100000"/>
              </a:lnSpc>
              <a:buFont typeface="Wingdings" pitchFamily="2" charset="2"/>
              <a:buChar char="§"/>
              <a:defRPr sz="1600">
                <a:solidFill>
                  <a:srgbClr val="253546"/>
                </a:solidFill>
              </a:defRPr>
            </a:lvl3pPr>
            <a:lvl4pPr marL="628650" indent="0">
              <a:lnSpc>
                <a:spcPct val="100000"/>
              </a:lnSpc>
              <a:buFont typeface="Wingdings" pitchFamily="2" charset="2"/>
              <a:buNone/>
              <a:defRPr sz="1400">
                <a:solidFill>
                  <a:srgbClr val="253546"/>
                </a:solidFill>
              </a:defRPr>
            </a:lvl4pPr>
            <a:lvl5pPr marL="957263" indent="-163513">
              <a:lnSpc>
                <a:spcPct val="100000"/>
              </a:lnSpc>
              <a:buFont typeface="Wingdings" pitchFamily="2" charset="2"/>
              <a:buChar char="§"/>
              <a:defRPr sz="1400">
                <a:solidFill>
                  <a:srgbClr val="253546"/>
                </a:solidFill>
              </a:defRPr>
            </a:lvl5pPr>
            <a:lvl6pPr>
              <a:defRPr sz="1800"/>
            </a:lvl6pPr>
            <a:lvl7pPr>
              <a:defRPr sz="1800"/>
            </a:lvl7pPr>
            <a:lvl8pPr>
              <a:defRPr sz="1800"/>
            </a:lvl8pPr>
            <a:lvl9pPr>
              <a:defRPr sz="1800"/>
            </a:lvl9pPr>
          </a:lstStyle>
          <a:p>
            <a:pPr lvl="0"/>
            <a:r>
              <a:rPr lang="en-US"/>
              <a:t>Click to edit Master text styles</a:t>
            </a:r>
          </a:p>
        </p:txBody>
      </p:sp>
      <p:sp>
        <p:nvSpPr>
          <p:cNvPr id="16" name="Text Placeholder 13">
            <a:extLst>
              <a:ext uri="{FF2B5EF4-FFF2-40B4-BE49-F238E27FC236}">
                <a16:creationId xmlns:a16="http://schemas.microsoft.com/office/drawing/2014/main" id="{A244199F-2365-4420-B58B-8FE789686BF7}"/>
              </a:ext>
            </a:extLst>
          </p:cNvPr>
          <p:cNvSpPr>
            <a:spLocks noGrp="1"/>
          </p:cNvSpPr>
          <p:nvPr>
            <p:ph type="body" sz="quarter" idx="22"/>
          </p:nvPr>
        </p:nvSpPr>
        <p:spPr>
          <a:xfrm>
            <a:off x="8288154" y="964276"/>
            <a:ext cx="3440352" cy="369332"/>
          </a:xfrm>
          <a:prstGeom prst="rect">
            <a:avLst/>
          </a:prstGeom>
          <a:noFill/>
        </p:spPr>
        <p:txBody>
          <a:bodyPr lIns="0" tIns="0" rIns="0" bIns="0"/>
          <a:lstStyle>
            <a:lvl1pPr marL="0" indent="0">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7" name="Content Placeholder 2">
            <a:extLst>
              <a:ext uri="{FF2B5EF4-FFF2-40B4-BE49-F238E27FC236}">
                <a16:creationId xmlns:a16="http://schemas.microsoft.com/office/drawing/2014/main" id="{BFA7C6A8-184D-910E-0711-7A68348D5695}"/>
              </a:ext>
            </a:extLst>
          </p:cNvPr>
          <p:cNvSpPr>
            <a:spLocks noGrp="1"/>
          </p:cNvSpPr>
          <p:nvPr>
            <p:ph sz="half" idx="23"/>
          </p:nvPr>
        </p:nvSpPr>
        <p:spPr>
          <a:xfrm>
            <a:off x="8292139" y="1450471"/>
            <a:ext cx="3436447" cy="615553"/>
          </a:xfrm>
          <a:prstGeom prst="rect">
            <a:avLst/>
          </a:prstGeom>
          <a:noFill/>
        </p:spPr>
        <p:txBody>
          <a:bodyPr/>
          <a:lstStyle>
            <a:lvl1pPr marL="173736" indent="-173736">
              <a:lnSpc>
                <a:spcPct val="90000"/>
              </a:lnSpc>
              <a:buFont typeface="Arial" panose="020B0604020202020204" pitchFamily="34" charset="0"/>
              <a:buChar char="•"/>
              <a:defRPr sz="2000" b="0">
                <a:solidFill>
                  <a:schemeClr val="bg1"/>
                </a:solidFill>
              </a:defRPr>
            </a:lvl1pPr>
            <a:lvl2pPr marL="376238" indent="-204788">
              <a:lnSpc>
                <a:spcPct val="100000"/>
              </a:lnSpc>
              <a:buFont typeface="Wingdings" pitchFamily="2" charset="2"/>
              <a:buChar char="§"/>
              <a:defRPr sz="1600">
                <a:solidFill>
                  <a:srgbClr val="253546"/>
                </a:solidFill>
              </a:defRPr>
            </a:lvl2pPr>
            <a:lvl3pPr marL="627063" indent="-185738">
              <a:lnSpc>
                <a:spcPct val="100000"/>
              </a:lnSpc>
              <a:buFont typeface="Wingdings" pitchFamily="2" charset="2"/>
              <a:buChar char="§"/>
              <a:defRPr sz="1600">
                <a:solidFill>
                  <a:srgbClr val="253546"/>
                </a:solidFill>
              </a:defRPr>
            </a:lvl3pPr>
            <a:lvl4pPr marL="792163" indent="-163513">
              <a:lnSpc>
                <a:spcPct val="100000"/>
              </a:lnSpc>
              <a:buFont typeface="Wingdings" pitchFamily="2" charset="2"/>
              <a:buChar char="§"/>
              <a:defRPr sz="1400">
                <a:solidFill>
                  <a:srgbClr val="253546"/>
                </a:solidFill>
              </a:defRPr>
            </a:lvl4pPr>
            <a:lvl5pPr marL="957263" indent="-163513">
              <a:lnSpc>
                <a:spcPct val="100000"/>
              </a:lnSpc>
              <a:buFont typeface="Wingdings" pitchFamily="2" charset="2"/>
              <a:buChar char="§"/>
              <a:defRPr sz="1400">
                <a:solidFill>
                  <a:srgbClr val="253546"/>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Brochure">
            <a:extLst>
              <a:ext uri="{FF2B5EF4-FFF2-40B4-BE49-F238E27FC236}">
                <a16:creationId xmlns:a16="http://schemas.microsoft.com/office/drawing/2014/main" id="{0FED1EB7-E91F-075E-AAF5-8FE15EF0F134}"/>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
        <p:nvSpPr>
          <p:cNvPr id="7" name="Text Placeholder 9">
            <a:extLst>
              <a:ext uri="{FF2B5EF4-FFF2-40B4-BE49-F238E27FC236}">
                <a16:creationId xmlns:a16="http://schemas.microsoft.com/office/drawing/2014/main" id="{9B2EBD7B-93B2-044A-3D2A-426219D12424}"/>
              </a:ext>
            </a:extLst>
          </p:cNvPr>
          <p:cNvSpPr>
            <a:spLocks noGrp="1"/>
          </p:cNvSpPr>
          <p:nvPr>
            <p:ph type="body" sz="quarter" idx="11" hasCustomPrompt="1"/>
          </p:nvPr>
        </p:nvSpPr>
        <p:spPr>
          <a:xfrm>
            <a:off x="406195" y="125567"/>
            <a:ext cx="4908594" cy="548640"/>
          </a:xfrm>
          <a:prstGeom prst="rect">
            <a:avLst/>
          </a:prstGeom>
        </p:spPr>
        <p:txBody>
          <a:bodyPr anchor="b" anchorCtr="0"/>
          <a:lstStyle>
            <a:lvl1pPr marL="0" indent="0">
              <a:buNone/>
              <a:defRPr sz="1600">
                <a:solidFill>
                  <a:schemeClr val="bg1"/>
                </a:solidFill>
              </a:defRPr>
            </a:lvl1pPr>
          </a:lstStyle>
          <a:p>
            <a:pPr lvl="0"/>
            <a:r>
              <a:rPr lang="en-US" dirty="0"/>
              <a:t>Title here   </a:t>
            </a:r>
          </a:p>
        </p:txBody>
      </p:sp>
    </p:spTree>
    <p:extLst>
      <p:ext uri="{BB962C8B-B14F-4D97-AF65-F5344CB8AC3E}">
        <p14:creationId xmlns:p14="http://schemas.microsoft.com/office/powerpoint/2010/main" val="310398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_Inside_Page_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F638A4-2C93-2599-68CB-1234157AAD82}"/>
              </a:ext>
            </a:extLst>
          </p:cNvPr>
          <p:cNvSpPr/>
          <p:nvPr/>
        </p:nvSpPr>
        <p:spPr>
          <a:xfrm>
            <a:off x="0" y="3593102"/>
            <a:ext cx="6097588" cy="2777837"/>
          </a:xfrm>
          <a:prstGeom prst="rect">
            <a:avLst/>
          </a:prstGeom>
          <a:solidFill>
            <a:srgbClr val="000000">
              <a:alpha val="279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FDF9B1-1309-C754-9F91-1605B4976416}"/>
              </a:ext>
            </a:extLst>
          </p:cNvPr>
          <p:cNvSpPr/>
          <p:nvPr/>
        </p:nvSpPr>
        <p:spPr>
          <a:xfrm>
            <a:off x="6098355" y="682445"/>
            <a:ext cx="6097588" cy="2910656"/>
          </a:xfrm>
          <a:prstGeom prst="rect">
            <a:avLst/>
          </a:prstGeom>
          <a:solidFill>
            <a:srgbClr val="000000">
              <a:alpha val="279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5" name="Brochure">
            <a:extLst>
              <a:ext uri="{FF2B5EF4-FFF2-40B4-BE49-F238E27FC236}">
                <a16:creationId xmlns:a16="http://schemas.microsoft.com/office/drawing/2014/main" id="{0FED1EB7-E91F-075E-AAF5-8FE15EF0F134}"/>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
        <p:nvSpPr>
          <p:cNvPr id="7" name="Text Placeholder 9">
            <a:extLst>
              <a:ext uri="{FF2B5EF4-FFF2-40B4-BE49-F238E27FC236}">
                <a16:creationId xmlns:a16="http://schemas.microsoft.com/office/drawing/2014/main" id="{9B2EBD7B-93B2-044A-3D2A-426219D12424}"/>
              </a:ext>
            </a:extLst>
          </p:cNvPr>
          <p:cNvSpPr>
            <a:spLocks noGrp="1"/>
          </p:cNvSpPr>
          <p:nvPr>
            <p:ph type="body" sz="quarter" idx="11" hasCustomPrompt="1"/>
          </p:nvPr>
        </p:nvSpPr>
        <p:spPr>
          <a:xfrm>
            <a:off x="406195" y="125567"/>
            <a:ext cx="4908594" cy="548640"/>
          </a:xfrm>
          <a:prstGeom prst="rect">
            <a:avLst/>
          </a:prstGeom>
        </p:spPr>
        <p:txBody>
          <a:bodyPr anchor="b" anchorCtr="0"/>
          <a:lstStyle>
            <a:lvl1pPr marL="0" indent="0">
              <a:buNone/>
              <a:defRPr sz="1600">
                <a:solidFill>
                  <a:schemeClr val="bg1"/>
                </a:solidFill>
              </a:defRPr>
            </a:lvl1pPr>
          </a:lstStyle>
          <a:p>
            <a:pPr lvl="0"/>
            <a:r>
              <a:rPr lang="en-US" dirty="0"/>
              <a:t>Title here   </a:t>
            </a:r>
          </a:p>
        </p:txBody>
      </p:sp>
      <p:cxnSp>
        <p:nvCxnSpPr>
          <p:cNvPr id="9" name="Straight Connector 8">
            <a:extLst>
              <a:ext uri="{FF2B5EF4-FFF2-40B4-BE49-F238E27FC236}">
                <a16:creationId xmlns:a16="http://schemas.microsoft.com/office/drawing/2014/main" id="{60F61428-5D77-4AE4-A414-EC5BC623317F}"/>
              </a:ext>
            </a:extLst>
          </p:cNvPr>
          <p:cNvCxnSpPr>
            <a:cxnSpLocks/>
          </p:cNvCxnSpPr>
          <p:nvPr/>
        </p:nvCxnSpPr>
        <p:spPr>
          <a:xfrm flipV="1">
            <a:off x="6091235" y="682446"/>
            <a:ext cx="0" cy="5688493"/>
          </a:xfrm>
          <a:prstGeom prst="line">
            <a:avLst/>
          </a:prstGeom>
          <a:ln w="15875" cap="rnd" cmpd="sng">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590B6D-D429-C207-7DD9-B251F0EF5E22}"/>
              </a:ext>
            </a:extLst>
          </p:cNvPr>
          <p:cNvCxnSpPr>
            <a:cxnSpLocks/>
          </p:cNvCxnSpPr>
          <p:nvPr/>
        </p:nvCxnSpPr>
        <p:spPr>
          <a:xfrm flipH="1">
            <a:off x="1" y="3593101"/>
            <a:ext cx="12204183" cy="0"/>
          </a:xfrm>
          <a:prstGeom prst="line">
            <a:avLst/>
          </a:prstGeom>
          <a:ln w="15875" cap="rnd" cmpd="sng">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sp>
        <p:nvSpPr>
          <p:cNvPr id="19" name="Text Placeholder 13">
            <a:extLst>
              <a:ext uri="{FF2B5EF4-FFF2-40B4-BE49-F238E27FC236}">
                <a16:creationId xmlns:a16="http://schemas.microsoft.com/office/drawing/2014/main" id="{3EFF8260-6B33-949A-84FB-AAF3EA7EB1AA}"/>
              </a:ext>
            </a:extLst>
          </p:cNvPr>
          <p:cNvSpPr>
            <a:spLocks noGrp="1"/>
          </p:cNvSpPr>
          <p:nvPr>
            <p:ph type="body" sz="quarter" idx="19"/>
          </p:nvPr>
        </p:nvSpPr>
        <p:spPr>
          <a:xfrm>
            <a:off x="462765" y="964276"/>
            <a:ext cx="5260540" cy="369332"/>
          </a:xfrm>
          <a:prstGeom prst="rect">
            <a:avLst/>
          </a:prstGeom>
        </p:spPr>
        <p:txBody>
          <a:bodyPr lIns="0" tIns="0" rIns="0" bIns="0"/>
          <a:lstStyle>
            <a:lvl1pPr marL="0" indent="0">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0" name="Text Placeholder 13">
            <a:extLst>
              <a:ext uri="{FF2B5EF4-FFF2-40B4-BE49-F238E27FC236}">
                <a16:creationId xmlns:a16="http://schemas.microsoft.com/office/drawing/2014/main" id="{0E7AD41B-72A7-F2D0-97E6-BED3ACCCDFEB}"/>
              </a:ext>
            </a:extLst>
          </p:cNvPr>
          <p:cNvSpPr>
            <a:spLocks noGrp="1"/>
          </p:cNvSpPr>
          <p:nvPr>
            <p:ph type="body" sz="quarter" idx="21"/>
          </p:nvPr>
        </p:nvSpPr>
        <p:spPr>
          <a:xfrm>
            <a:off x="6439207" y="964276"/>
            <a:ext cx="5260540" cy="369332"/>
          </a:xfrm>
          <a:prstGeom prst="rect">
            <a:avLst/>
          </a:prstGeom>
          <a:noFill/>
        </p:spPr>
        <p:txBody>
          <a:bodyPr lIns="0" tIns="0" rIns="0" bIns="0"/>
          <a:lstStyle>
            <a:lvl1pPr marL="0" indent="0">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1" name="Text Placeholder 13">
            <a:extLst>
              <a:ext uri="{FF2B5EF4-FFF2-40B4-BE49-F238E27FC236}">
                <a16:creationId xmlns:a16="http://schemas.microsoft.com/office/drawing/2014/main" id="{EC7DFB54-71DE-D0CF-C449-004C637DEBEA}"/>
              </a:ext>
            </a:extLst>
          </p:cNvPr>
          <p:cNvSpPr>
            <a:spLocks noGrp="1"/>
          </p:cNvSpPr>
          <p:nvPr>
            <p:ph type="body" sz="quarter" idx="23"/>
          </p:nvPr>
        </p:nvSpPr>
        <p:spPr>
          <a:xfrm>
            <a:off x="469501" y="3817792"/>
            <a:ext cx="5260540" cy="369332"/>
          </a:xfrm>
          <a:prstGeom prst="rect">
            <a:avLst/>
          </a:prstGeom>
          <a:noFill/>
        </p:spPr>
        <p:txBody>
          <a:bodyPr lIns="0" tIns="0" rIns="0" bIns="0"/>
          <a:lstStyle>
            <a:lvl1pPr marL="0" indent="0">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2" name="Text Placeholder 13">
            <a:extLst>
              <a:ext uri="{FF2B5EF4-FFF2-40B4-BE49-F238E27FC236}">
                <a16:creationId xmlns:a16="http://schemas.microsoft.com/office/drawing/2014/main" id="{8AAA2291-6EDE-7889-1449-115F876BC51D}"/>
              </a:ext>
            </a:extLst>
          </p:cNvPr>
          <p:cNvSpPr>
            <a:spLocks noGrp="1"/>
          </p:cNvSpPr>
          <p:nvPr>
            <p:ph type="body" sz="quarter" idx="25"/>
          </p:nvPr>
        </p:nvSpPr>
        <p:spPr>
          <a:xfrm>
            <a:off x="6439207" y="3817792"/>
            <a:ext cx="5260540" cy="369332"/>
          </a:xfrm>
          <a:prstGeom prst="rect">
            <a:avLst/>
          </a:prstGeom>
          <a:noFill/>
        </p:spPr>
        <p:txBody>
          <a:bodyPr lIns="0" tIns="0" rIns="0" bIns="0"/>
          <a:lstStyle>
            <a:lvl1pPr marL="0" indent="0">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3" name="Content Placeholder 2">
            <a:extLst>
              <a:ext uri="{FF2B5EF4-FFF2-40B4-BE49-F238E27FC236}">
                <a16:creationId xmlns:a16="http://schemas.microsoft.com/office/drawing/2014/main" id="{D769C9C9-D807-2EEE-183C-631EBDB68A7E}"/>
              </a:ext>
            </a:extLst>
          </p:cNvPr>
          <p:cNvSpPr>
            <a:spLocks noGrp="1"/>
          </p:cNvSpPr>
          <p:nvPr>
            <p:ph sz="half" idx="1"/>
          </p:nvPr>
        </p:nvSpPr>
        <p:spPr>
          <a:xfrm>
            <a:off x="474634" y="1450083"/>
            <a:ext cx="5256556" cy="307777"/>
          </a:xfrm>
          <a:prstGeom prst="rect">
            <a:avLst/>
          </a:prstGeom>
        </p:spPr>
        <p:txBody>
          <a:bodyPr/>
          <a:lstStyle>
            <a:lvl1pPr marL="169863" indent="-169863">
              <a:buFont typeface="Arial" panose="020B0604020202020204" pitchFamily="34" charset="0"/>
              <a:buChar char="•"/>
              <a:defRPr sz="2000" b="0">
                <a:solidFill>
                  <a:schemeClr val="bg1"/>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24" name="Content Placeholder 2">
            <a:extLst>
              <a:ext uri="{FF2B5EF4-FFF2-40B4-BE49-F238E27FC236}">
                <a16:creationId xmlns:a16="http://schemas.microsoft.com/office/drawing/2014/main" id="{169C5E7F-B6DF-76A5-AC82-3EEE33F6B3CA}"/>
              </a:ext>
            </a:extLst>
          </p:cNvPr>
          <p:cNvSpPr>
            <a:spLocks noGrp="1"/>
          </p:cNvSpPr>
          <p:nvPr>
            <p:ph sz="half" idx="26"/>
          </p:nvPr>
        </p:nvSpPr>
        <p:spPr>
          <a:xfrm>
            <a:off x="6451076" y="1450083"/>
            <a:ext cx="5256556" cy="307777"/>
          </a:xfrm>
          <a:prstGeom prst="rect">
            <a:avLst/>
          </a:prstGeom>
          <a:noFill/>
        </p:spPr>
        <p:txBody>
          <a:bodyPr/>
          <a:lstStyle>
            <a:lvl1pPr marL="169863" indent="-169863">
              <a:buFont typeface="Arial" panose="020B0604020202020204" pitchFamily="34" charset="0"/>
              <a:buChar char="•"/>
              <a:defRPr sz="2000" b="0">
                <a:solidFill>
                  <a:schemeClr val="bg1"/>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25" name="Content Placeholder 2">
            <a:extLst>
              <a:ext uri="{FF2B5EF4-FFF2-40B4-BE49-F238E27FC236}">
                <a16:creationId xmlns:a16="http://schemas.microsoft.com/office/drawing/2014/main" id="{E900CD8D-D855-0DC6-983C-466D8DA50D80}"/>
              </a:ext>
            </a:extLst>
          </p:cNvPr>
          <p:cNvSpPr>
            <a:spLocks noGrp="1"/>
          </p:cNvSpPr>
          <p:nvPr>
            <p:ph sz="half" idx="27"/>
          </p:nvPr>
        </p:nvSpPr>
        <p:spPr>
          <a:xfrm>
            <a:off x="6451076" y="4304225"/>
            <a:ext cx="5256556" cy="307777"/>
          </a:xfrm>
          <a:prstGeom prst="rect">
            <a:avLst/>
          </a:prstGeom>
          <a:noFill/>
        </p:spPr>
        <p:txBody>
          <a:bodyPr/>
          <a:lstStyle>
            <a:lvl1pPr marL="169863" indent="-169863">
              <a:buFont typeface="Arial" panose="020B0604020202020204" pitchFamily="34" charset="0"/>
              <a:buChar char="•"/>
              <a:defRPr sz="2000" b="0">
                <a:solidFill>
                  <a:schemeClr val="bg1"/>
                </a:solidFill>
              </a:defRPr>
            </a:lvl1pPr>
            <a:lvl2pPr marL="171450" indent="0">
              <a:buNone/>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26" name="Content Placeholder 2">
            <a:extLst>
              <a:ext uri="{FF2B5EF4-FFF2-40B4-BE49-F238E27FC236}">
                <a16:creationId xmlns:a16="http://schemas.microsoft.com/office/drawing/2014/main" id="{E3AB93BE-DB0A-E1B8-0812-99CEF2405400}"/>
              </a:ext>
            </a:extLst>
          </p:cNvPr>
          <p:cNvSpPr>
            <a:spLocks noGrp="1"/>
          </p:cNvSpPr>
          <p:nvPr>
            <p:ph sz="half" idx="28"/>
          </p:nvPr>
        </p:nvSpPr>
        <p:spPr>
          <a:xfrm>
            <a:off x="474634" y="4304225"/>
            <a:ext cx="5256556" cy="307777"/>
          </a:xfrm>
          <a:prstGeom prst="rect">
            <a:avLst/>
          </a:prstGeom>
          <a:noFill/>
        </p:spPr>
        <p:txBody>
          <a:bodyPr/>
          <a:lstStyle>
            <a:lvl1pPr marL="169863" indent="-169863">
              <a:buFont typeface="Arial" panose="020B0604020202020204" pitchFamily="34" charset="0"/>
              <a:buChar char="•"/>
              <a:defRPr sz="2000" b="0">
                <a:solidFill>
                  <a:schemeClr val="bg1"/>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85602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Inside_Page_No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9" name="Content Placeholder 2">
            <a:extLst>
              <a:ext uri="{FF2B5EF4-FFF2-40B4-BE49-F238E27FC236}">
                <a16:creationId xmlns:a16="http://schemas.microsoft.com/office/drawing/2014/main" id="{D9F6100B-0820-7C23-1A09-26256E7443A1}"/>
              </a:ext>
            </a:extLst>
          </p:cNvPr>
          <p:cNvSpPr>
            <a:spLocks noGrp="1"/>
          </p:cNvSpPr>
          <p:nvPr>
            <p:ph idx="15"/>
          </p:nvPr>
        </p:nvSpPr>
        <p:spPr>
          <a:xfrm>
            <a:off x="406195" y="914400"/>
            <a:ext cx="11291965" cy="5029200"/>
          </a:xfrm>
          <a:prstGeom prst="rect">
            <a:avLst/>
          </a:prstGeom>
          <a:noFill/>
        </p:spPr>
        <p:txBody>
          <a:bodyPr/>
          <a:lstStyle>
            <a:lvl1pPr marL="0" indent="0">
              <a:lnSpc>
                <a:spcPct val="100000"/>
              </a:lnSpc>
              <a:buFontTx/>
              <a:buNone/>
              <a:defRPr sz="3200">
                <a:solidFill>
                  <a:schemeClr val="tx2"/>
                </a:solidFill>
              </a:defRPr>
            </a:lvl1pPr>
            <a:lvl2pPr marL="514350" indent="-342900">
              <a:lnSpc>
                <a:spcPct val="100000"/>
              </a:lnSpc>
              <a:buFont typeface="Arial" panose="020B0604020202020204" pitchFamily="34" charset="0"/>
              <a:buChar char="•"/>
              <a:defRPr sz="2400">
                <a:solidFill>
                  <a:srgbClr val="253546"/>
                </a:solidFill>
              </a:defRPr>
            </a:lvl2pPr>
            <a:lvl3pPr marL="784225" indent="-342900">
              <a:lnSpc>
                <a:spcPct val="100000"/>
              </a:lnSpc>
              <a:buFont typeface="Arial" panose="020B0604020202020204" pitchFamily="34" charset="0"/>
              <a:buChar char="•"/>
              <a:defRPr sz="2000">
                <a:solidFill>
                  <a:srgbClr val="253546"/>
                </a:solidFill>
              </a:defRPr>
            </a:lvl3pPr>
            <a:lvl4pPr marL="628650" indent="0">
              <a:lnSpc>
                <a:spcPct val="100000"/>
              </a:lnSpc>
              <a:buFont typeface="Wingdings" pitchFamily="2" charset="2"/>
              <a:buNone/>
              <a:defRPr sz="18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a:t>Click to edit Master text styles</a:t>
            </a:r>
          </a:p>
          <a:p>
            <a:pPr lvl="1"/>
            <a:r>
              <a:rPr lang="en-US"/>
              <a:t>Second level</a:t>
            </a:r>
          </a:p>
          <a:p>
            <a:pPr lvl="2"/>
            <a:r>
              <a:rPr lang="en-US"/>
              <a:t>Third level</a:t>
            </a:r>
          </a:p>
        </p:txBody>
      </p:sp>
      <p:sp>
        <p:nvSpPr>
          <p:cNvPr id="2" name="Brochure">
            <a:extLst>
              <a:ext uri="{FF2B5EF4-FFF2-40B4-BE49-F238E27FC236}">
                <a16:creationId xmlns:a16="http://schemas.microsoft.com/office/drawing/2014/main" id="{C758C01D-BD0B-6ACC-093C-864883A0DAC4}"/>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tx2"/>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
        <p:nvSpPr>
          <p:cNvPr id="7" name="Text Placeholder 9">
            <a:extLst>
              <a:ext uri="{FF2B5EF4-FFF2-40B4-BE49-F238E27FC236}">
                <a16:creationId xmlns:a16="http://schemas.microsoft.com/office/drawing/2014/main" id="{254B38C0-B302-AEC9-BB38-2E00E2184EE1}"/>
              </a:ext>
            </a:extLst>
          </p:cNvPr>
          <p:cNvSpPr>
            <a:spLocks noGrp="1"/>
          </p:cNvSpPr>
          <p:nvPr>
            <p:ph type="body" sz="quarter" idx="11" hasCustomPrompt="1"/>
          </p:nvPr>
        </p:nvSpPr>
        <p:spPr>
          <a:xfrm>
            <a:off x="406195" y="125567"/>
            <a:ext cx="4908594" cy="548640"/>
          </a:xfrm>
          <a:prstGeom prst="rect">
            <a:avLst/>
          </a:prstGeom>
        </p:spPr>
        <p:txBody>
          <a:bodyPr anchor="b" anchorCtr="0"/>
          <a:lstStyle>
            <a:lvl1pPr marL="0" indent="0">
              <a:buNone/>
              <a:defRPr sz="1600">
                <a:solidFill>
                  <a:schemeClr val="tx2"/>
                </a:solidFill>
              </a:defRPr>
            </a:lvl1pPr>
          </a:lstStyle>
          <a:p>
            <a:pPr lvl="0"/>
            <a:r>
              <a:rPr lang="en-US" dirty="0"/>
              <a:t>Title here   </a:t>
            </a:r>
          </a:p>
        </p:txBody>
      </p:sp>
    </p:spTree>
    <p:extLst>
      <p:ext uri="{BB962C8B-B14F-4D97-AF65-F5344CB8AC3E}">
        <p14:creationId xmlns:p14="http://schemas.microsoft.com/office/powerpoint/2010/main" val="105069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Inside_Page_ImageBlock">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F1983C6-991F-D303-470F-D805EA249B07}"/>
              </a:ext>
            </a:extLst>
          </p:cNvPr>
          <p:cNvSpPr>
            <a:spLocks noGrp="1"/>
          </p:cNvSpPr>
          <p:nvPr>
            <p:ph type="pic" sz="quarter" idx="18"/>
          </p:nvPr>
        </p:nvSpPr>
        <p:spPr>
          <a:xfrm>
            <a:off x="1" y="0"/>
            <a:ext cx="6099475" cy="6858000"/>
          </a:xfrm>
          <a:prstGeom prst="rect">
            <a:avLst/>
          </a:prstGeom>
        </p:spPr>
        <p:txBody>
          <a:bodyPr/>
          <a:lstStyle>
            <a:lvl1pPr marL="0" indent="0">
              <a:buNone/>
              <a:defRPr/>
            </a:lvl1pPr>
          </a:lstStyle>
          <a:p>
            <a:r>
              <a:rPr lang="en-US"/>
              <a:t>Click icon to add picture</a:t>
            </a:r>
            <a:endParaRPr lang="en-US" dirty="0"/>
          </a:p>
        </p:txBody>
      </p:sp>
      <p:pic>
        <p:nvPicPr>
          <p:cNvPr id="11" name="Picture 10">
            <a:extLst>
              <a:ext uri="{FF2B5EF4-FFF2-40B4-BE49-F238E27FC236}">
                <a16:creationId xmlns:a16="http://schemas.microsoft.com/office/drawing/2014/main" id="{E8419C16-8B75-EA08-8224-3709D5279D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00764" y="1"/>
            <a:ext cx="6091235" cy="6860681"/>
          </a:xfrm>
          <a:prstGeom prst="rect">
            <a:avLst/>
          </a:prstGeom>
        </p:spPr>
      </p:pic>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9" name="Content Placeholder 2">
            <a:extLst>
              <a:ext uri="{FF2B5EF4-FFF2-40B4-BE49-F238E27FC236}">
                <a16:creationId xmlns:a16="http://schemas.microsoft.com/office/drawing/2014/main" id="{D9F6100B-0820-7C23-1A09-26256E7443A1}"/>
              </a:ext>
            </a:extLst>
          </p:cNvPr>
          <p:cNvSpPr>
            <a:spLocks noGrp="1"/>
          </p:cNvSpPr>
          <p:nvPr>
            <p:ph idx="15"/>
          </p:nvPr>
        </p:nvSpPr>
        <p:spPr>
          <a:xfrm>
            <a:off x="6312009" y="914400"/>
            <a:ext cx="5386150" cy="5029200"/>
          </a:xfrm>
          <a:prstGeom prst="rect">
            <a:avLst/>
          </a:prstGeom>
          <a:noFill/>
        </p:spPr>
        <p:txBody>
          <a:bodyPr/>
          <a:lstStyle>
            <a:lvl1pPr marL="0" indent="0">
              <a:lnSpc>
                <a:spcPct val="100000"/>
              </a:lnSpc>
              <a:buFontTx/>
              <a:buNone/>
              <a:defRPr sz="3200">
                <a:solidFill>
                  <a:schemeClr val="bg1"/>
                </a:solidFill>
              </a:defRPr>
            </a:lvl1pPr>
            <a:lvl2pPr marL="514350" indent="-342900">
              <a:lnSpc>
                <a:spcPct val="100000"/>
              </a:lnSpc>
              <a:buFont typeface="Arial" panose="020B0604020202020204" pitchFamily="34" charset="0"/>
              <a:buChar char="•"/>
              <a:defRPr sz="2400">
                <a:solidFill>
                  <a:schemeClr val="bg1"/>
                </a:solidFill>
              </a:defRPr>
            </a:lvl2pPr>
            <a:lvl3pPr marL="784225" indent="-342900">
              <a:lnSpc>
                <a:spcPct val="100000"/>
              </a:lnSpc>
              <a:buFont typeface="Arial" panose="020B0604020202020204" pitchFamily="34" charset="0"/>
              <a:buChar char="•"/>
              <a:defRPr sz="2000">
                <a:solidFill>
                  <a:schemeClr val="bg1"/>
                </a:solidFill>
              </a:defRPr>
            </a:lvl3pPr>
            <a:lvl4pPr marL="628650" indent="0">
              <a:lnSpc>
                <a:spcPct val="100000"/>
              </a:lnSpc>
              <a:buFont typeface="Wingdings" pitchFamily="2" charset="2"/>
              <a:buNone/>
              <a:defRPr sz="18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a:t>Click to edit Master text styles</a:t>
            </a:r>
          </a:p>
          <a:p>
            <a:pPr lvl="1"/>
            <a:r>
              <a:rPr lang="en-US"/>
              <a:t>Second level</a:t>
            </a:r>
          </a:p>
          <a:p>
            <a:pPr lvl="2"/>
            <a:r>
              <a:rPr lang="en-US"/>
              <a:t>Third level</a:t>
            </a:r>
          </a:p>
        </p:txBody>
      </p:sp>
      <p:sp>
        <p:nvSpPr>
          <p:cNvPr id="2" name="Brochure">
            <a:extLst>
              <a:ext uri="{FF2B5EF4-FFF2-40B4-BE49-F238E27FC236}">
                <a16:creationId xmlns:a16="http://schemas.microsoft.com/office/drawing/2014/main" id="{133100B3-D05A-8520-3090-9AF1561C85D7}"/>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Tree>
    <p:extLst>
      <p:ext uri="{BB962C8B-B14F-4D97-AF65-F5344CB8AC3E}">
        <p14:creationId xmlns:p14="http://schemas.microsoft.com/office/powerpoint/2010/main" val="165967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ivi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4" name="Title 1">
            <a:extLst>
              <a:ext uri="{FF2B5EF4-FFF2-40B4-BE49-F238E27FC236}">
                <a16:creationId xmlns:a16="http://schemas.microsoft.com/office/drawing/2014/main" id="{91BED2A2-06CB-AEDF-CD12-66D1137275B0}"/>
              </a:ext>
            </a:extLst>
          </p:cNvPr>
          <p:cNvSpPr>
            <a:spLocks noGrp="1"/>
          </p:cNvSpPr>
          <p:nvPr>
            <p:ph type="title" hasCustomPrompt="1"/>
          </p:nvPr>
        </p:nvSpPr>
        <p:spPr>
          <a:xfrm>
            <a:off x="493843" y="2400300"/>
            <a:ext cx="11204318" cy="2057400"/>
          </a:xfrm>
          <a:prstGeom prst="rect">
            <a:avLst/>
          </a:prstGeom>
        </p:spPr>
        <p:txBody>
          <a:bodyPr anchor="ctr"/>
          <a:lstStyle>
            <a:lvl1pPr algn="ctr">
              <a:defRPr sz="4800" b="1" baseline="0">
                <a:solidFill>
                  <a:schemeClr val="bg1"/>
                </a:solidFill>
              </a:defRPr>
            </a:lvl1pPr>
          </a:lstStyle>
          <a:p>
            <a:r>
              <a:rPr lang="en-US" dirty="0"/>
              <a:t>48pt Click to edit Master title style</a:t>
            </a:r>
          </a:p>
        </p:txBody>
      </p:sp>
    </p:spTree>
    <p:extLst>
      <p:ext uri="{BB962C8B-B14F-4D97-AF65-F5344CB8AC3E}">
        <p14:creationId xmlns:p14="http://schemas.microsoft.com/office/powerpoint/2010/main" val="404171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Divider_Quo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4" name="Title 1">
            <a:extLst>
              <a:ext uri="{FF2B5EF4-FFF2-40B4-BE49-F238E27FC236}">
                <a16:creationId xmlns:a16="http://schemas.microsoft.com/office/drawing/2014/main" id="{91BED2A2-06CB-AEDF-CD12-66D1137275B0}"/>
              </a:ext>
            </a:extLst>
          </p:cNvPr>
          <p:cNvSpPr>
            <a:spLocks noGrp="1"/>
          </p:cNvSpPr>
          <p:nvPr>
            <p:ph type="title" hasCustomPrompt="1"/>
          </p:nvPr>
        </p:nvSpPr>
        <p:spPr>
          <a:xfrm>
            <a:off x="493843" y="914400"/>
            <a:ext cx="11204318" cy="5029200"/>
          </a:xfrm>
          <a:prstGeom prst="rect">
            <a:avLst/>
          </a:prstGeom>
        </p:spPr>
        <p:txBody>
          <a:bodyPr anchor="ctr"/>
          <a:lstStyle>
            <a:lvl1pPr algn="ctr">
              <a:defRPr sz="3600" b="0" baseline="0">
                <a:solidFill>
                  <a:schemeClr val="bg1"/>
                </a:solidFill>
              </a:defRPr>
            </a:lvl1pPr>
          </a:lstStyle>
          <a:p>
            <a:r>
              <a:rPr lang="en-US" dirty="0"/>
              <a:t>36pt Click to edit Master quote style</a:t>
            </a:r>
          </a:p>
        </p:txBody>
      </p:sp>
    </p:spTree>
    <p:extLst>
      <p:ext uri="{BB962C8B-B14F-4D97-AF65-F5344CB8AC3E}">
        <p14:creationId xmlns:p14="http://schemas.microsoft.com/office/powerpoint/2010/main" val="306264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_Slide_LivingBlu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9B0E6-7B3C-0B45-802B-C2EA1AF4B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480" y="0"/>
            <a:ext cx="12252960" cy="6899477"/>
          </a:xfrm>
          <a:prstGeom prst="rect">
            <a:avLst/>
          </a:prstGeom>
        </p:spPr>
      </p:pic>
      <p:sp>
        <p:nvSpPr>
          <p:cNvPr id="66" name="Title 1"/>
          <p:cNvSpPr>
            <a:spLocks noGrp="1"/>
          </p:cNvSpPr>
          <p:nvPr>
            <p:ph type="ctrTitle" sz="quarter"/>
          </p:nvPr>
        </p:nvSpPr>
        <p:spPr>
          <a:xfrm>
            <a:off x="522465" y="3024186"/>
            <a:ext cx="11002433" cy="498598"/>
          </a:xfrm>
        </p:spPr>
        <p:txBody>
          <a:bodyPr/>
          <a:lstStyle>
            <a:lvl1pPr>
              <a:defRPr sz="3600" b="0">
                <a:solidFill>
                  <a:schemeClr val="bg1"/>
                </a:solidFill>
                <a:latin typeface="Arial" charset="0"/>
                <a:ea typeface="Arial" charset="0"/>
                <a:cs typeface="Arial" charset="0"/>
              </a:defRPr>
            </a:lvl1pPr>
          </a:lstStyle>
          <a:p>
            <a:r>
              <a:rPr lang="en-US" dirty="0"/>
              <a:t>Click to edit Master title style</a:t>
            </a:r>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dirty="0"/>
              <a:t>Click to edit Master subtitle style</a:t>
            </a:r>
          </a:p>
        </p:txBody>
      </p:sp>
      <p:sp>
        <p:nvSpPr>
          <p:cNvPr id="7"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2023 Boeing. All rights reserved.</a:t>
            </a:r>
          </a:p>
        </p:txBody>
      </p:sp>
      <p:pic>
        <p:nvPicPr>
          <p:cNvPr id="6" name="Picture 5">
            <a:extLst>
              <a:ext uri="{FF2B5EF4-FFF2-40B4-BE49-F238E27FC236}">
                <a16:creationId xmlns:a16="http://schemas.microsoft.com/office/drawing/2014/main" id="{703B8A84-3040-5C4E-8B7C-9697B3C75930}"/>
              </a:ext>
            </a:extLst>
          </p:cNvPr>
          <p:cNvPicPr>
            <a:picLocks noChangeAspect="1"/>
          </p:cNvPicPr>
          <p:nvPr userDrawn="1"/>
        </p:nvPicPr>
        <p:blipFill>
          <a:blip r:embed="rId3"/>
          <a:stretch>
            <a:fillRect/>
          </a:stretch>
        </p:blipFill>
        <p:spPr>
          <a:xfrm>
            <a:off x="522465" y="4178117"/>
            <a:ext cx="11700016" cy="5034978"/>
          </a:xfrm>
          <a:prstGeom prst="rect">
            <a:avLst/>
          </a:prstGeom>
        </p:spPr>
      </p:pic>
    </p:spTree>
    <p:extLst>
      <p:ext uri="{BB962C8B-B14F-4D97-AF65-F5344CB8AC3E}">
        <p14:creationId xmlns:p14="http://schemas.microsoft.com/office/powerpoint/2010/main" val="318302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Divi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77716" y="6564406"/>
            <a:ext cx="3620443" cy="293595"/>
          </a:xfrm>
        </p:spPr>
        <p:txBody>
          <a:bodyPr anchor="t"/>
          <a:lstStyle>
            <a:lvl1pPr>
              <a:defRPr sz="900" baseline="0">
                <a:solidFill>
                  <a:schemeClr val="bg1">
                    <a:lumMod val="75000"/>
                  </a:schemeClr>
                </a:solidFill>
              </a:defRPr>
            </a:lvl1pPr>
          </a:lstStyle>
          <a:p>
            <a:fld id="{48FFE6E1-85EB-9E42-824B-7CC9267ED8B9}" type="slidenum">
              <a:rPr lang="en-US" smtClean="0"/>
              <a:pPr/>
              <a:t>‹#›</a:t>
            </a:fld>
            <a:endParaRPr lang="en-US" dirty="0"/>
          </a:p>
        </p:txBody>
      </p:sp>
      <p:sp>
        <p:nvSpPr>
          <p:cNvPr id="6" name="Rectangle 5"/>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6" y="6564406"/>
            <a:ext cx="4267200" cy="2935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chemeClr val="bg1">
                    <a:lumMod val="75000"/>
                  </a:schemeClr>
                </a:solidFill>
              </a:rPr>
              <a:t>BOEING PROPRIETARY</a:t>
            </a:r>
          </a:p>
        </p:txBody>
      </p:sp>
      <p:sp>
        <p:nvSpPr>
          <p:cNvPr id="4" name="Title 1">
            <a:extLst>
              <a:ext uri="{FF2B5EF4-FFF2-40B4-BE49-F238E27FC236}">
                <a16:creationId xmlns:a16="http://schemas.microsoft.com/office/drawing/2014/main" id="{91BED2A2-06CB-AEDF-CD12-66D1137275B0}"/>
              </a:ext>
            </a:extLst>
          </p:cNvPr>
          <p:cNvSpPr>
            <a:spLocks noGrp="1"/>
          </p:cNvSpPr>
          <p:nvPr>
            <p:ph type="title" hasCustomPrompt="1"/>
          </p:nvPr>
        </p:nvSpPr>
        <p:spPr>
          <a:xfrm>
            <a:off x="493843" y="2400300"/>
            <a:ext cx="11204318" cy="2057400"/>
          </a:xfrm>
          <a:prstGeom prst="rect">
            <a:avLst/>
          </a:prstGeom>
        </p:spPr>
        <p:txBody>
          <a:bodyPr anchor="ctr"/>
          <a:lstStyle>
            <a:lvl1pPr algn="ctr">
              <a:defRPr sz="4800" b="1" baseline="0">
                <a:solidFill>
                  <a:schemeClr val="bg1"/>
                </a:solidFill>
              </a:defRPr>
            </a:lvl1pPr>
          </a:lstStyle>
          <a:p>
            <a:r>
              <a:rPr lang="en-US" dirty="0"/>
              <a:t>48pt Click to edit Master title style</a:t>
            </a:r>
          </a:p>
        </p:txBody>
      </p:sp>
    </p:spTree>
    <p:extLst>
      <p:ext uri="{BB962C8B-B14F-4D97-AF65-F5344CB8AC3E}">
        <p14:creationId xmlns:p14="http://schemas.microsoft.com/office/powerpoint/2010/main" val="13962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Inside_Page_Soli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493841" y="6564406"/>
            <a:ext cx="5597395" cy="153888"/>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1000" dirty="0">
                <a:solidFill>
                  <a:schemeClr val="bg1">
                    <a:lumMod val="95000"/>
                  </a:schemeClr>
                </a:solidFill>
                <a:latin typeface="Boeing Meso" pitchFamily="50" charset="0"/>
              </a:rPr>
              <a:t>Copyright © 2024 Boeing. All rights reserved.</a:t>
            </a:r>
            <a:endParaRPr lang="en-US" sz="800" dirty="0">
              <a:solidFill>
                <a:schemeClr val="bg1">
                  <a:lumMod val="75000"/>
                </a:schemeClr>
              </a:solidFill>
            </a:endParaRPr>
          </a:p>
        </p:txBody>
      </p:sp>
      <p:sp>
        <p:nvSpPr>
          <p:cNvPr id="4" name="Content Placeholder 2">
            <a:extLst>
              <a:ext uri="{FF2B5EF4-FFF2-40B4-BE49-F238E27FC236}">
                <a16:creationId xmlns:a16="http://schemas.microsoft.com/office/drawing/2014/main" id="{DD53018F-9927-59BA-7346-AA3448BE9845}"/>
              </a:ext>
            </a:extLst>
          </p:cNvPr>
          <p:cNvSpPr>
            <a:spLocks noGrp="1"/>
          </p:cNvSpPr>
          <p:nvPr>
            <p:ph idx="15"/>
          </p:nvPr>
        </p:nvSpPr>
        <p:spPr>
          <a:xfrm>
            <a:off x="406195" y="914400"/>
            <a:ext cx="11291965" cy="5029200"/>
          </a:xfrm>
          <a:prstGeom prst="rect">
            <a:avLst/>
          </a:prstGeom>
          <a:noFill/>
        </p:spPr>
        <p:txBody>
          <a:bodyPr/>
          <a:lstStyle>
            <a:lvl1pPr marL="0" indent="0">
              <a:lnSpc>
                <a:spcPct val="100000"/>
              </a:lnSpc>
              <a:buFontTx/>
              <a:buNone/>
              <a:defRPr sz="3200">
                <a:solidFill>
                  <a:schemeClr val="bg1"/>
                </a:solidFill>
              </a:defRPr>
            </a:lvl1pPr>
            <a:lvl2pPr marL="514350" indent="-342900">
              <a:lnSpc>
                <a:spcPct val="100000"/>
              </a:lnSpc>
              <a:buFont typeface="Arial" panose="020B0604020202020204" pitchFamily="34" charset="0"/>
              <a:buChar char="•"/>
              <a:defRPr sz="2400">
                <a:solidFill>
                  <a:schemeClr val="bg1"/>
                </a:solidFill>
              </a:defRPr>
            </a:lvl2pPr>
            <a:lvl3pPr marL="784225" indent="-342900">
              <a:lnSpc>
                <a:spcPct val="100000"/>
              </a:lnSpc>
              <a:buFont typeface="Arial" panose="020B0604020202020204" pitchFamily="34" charset="0"/>
              <a:buChar char="•"/>
              <a:defRPr sz="2000">
                <a:solidFill>
                  <a:schemeClr val="bg1"/>
                </a:solidFill>
              </a:defRPr>
            </a:lvl3pPr>
            <a:lvl4pPr marL="628650" indent="0">
              <a:lnSpc>
                <a:spcPct val="100000"/>
              </a:lnSpc>
              <a:buFont typeface="Wingdings" pitchFamily="2" charset="2"/>
              <a:buNone/>
              <a:defRPr sz="18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a:t>Click to edit Master text styles</a:t>
            </a:r>
          </a:p>
          <a:p>
            <a:pPr lvl="1"/>
            <a:r>
              <a:rPr lang="en-US"/>
              <a:t>Second level</a:t>
            </a:r>
          </a:p>
          <a:p>
            <a:pPr lvl="2"/>
            <a:r>
              <a:rPr lang="en-US"/>
              <a:t>Third level</a:t>
            </a:r>
          </a:p>
        </p:txBody>
      </p:sp>
      <p:sp>
        <p:nvSpPr>
          <p:cNvPr id="5" name="Brochure">
            <a:extLst>
              <a:ext uri="{FF2B5EF4-FFF2-40B4-BE49-F238E27FC236}">
                <a16:creationId xmlns:a16="http://schemas.microsoft.com/office/drawing/2014/main" id="{CAD5B2A8-E2CF-AEEC-65BB-593BAF3E810D}"/>
              </a:ext>
            </a:extLst>
          </p:cNvPr>
          <p:cNvSpPr>
            <a:spLocks noGrp="1"/>
          </p:cNvSpPr>
          <p:nvPr>
            <p:ph type="body" sz="quarter" idx="13" hasCustomPrompt="1"/>
          </p:nvPr>
        </p:nvSpPr>
        <p:spPr>
          <a:xfrm>
            <a:off x="6091236" y="75141"/>
            <a:ext cx="5606923" cy="548640"/>
          </a:xfrm>
          <a:prstGeom prst="rect">
            <a:avLst/>
          </a:prstGeom>
        </p:spPr>
        <p:txBody>
          <a:bodyPr wrap="square" lIns="0" tIns="0" rIns="0" bIns="0" anchor="b" anchorCtr="0">
            <a:noAutofit/>
          </a:bodyPr>
          <a:lstStyle>
            <a:lvl1pPr marL="0" indent="0" algn="r">
              <a:lnSpc>
                <a:spcPts val="1680"/>
              </a:lnSpc>
              <a:spcBef>
                <a:spcPts val="0"/>
              </a:spcBef>
              <a:spcAft>
                <a:spcPts val="0"/>
              </a:spcAft>
              <a:buNone/>
              <a:defRPr sz="1400" b="1"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14pt Organization Name</a:t>
            </a:r>
          </a:p>
        </p:txBody>
      </p:sp>
      <p:sp>
        <p:nvSpPr>
          <p:cNvPr id="7" name="Text Placeholder 9">
            <a:extLst>
              <a:ext uri="{FF2B5EF4-FFF2-40B4-BE49-F238E27FC236}">
                <a16:creationId xmlns:a16="http://schemas.microsoft.com/office/drawing/2014/main" id="{452A07D9-B820-BC5B-74FD-08488F4B89C8}"/>
              </a:ext>
            </a:extLst>
          </p:cNvPr>
          <p:cNvSpPr>
            <a:spLocks noGrp="1"/>
          </p:cNvSpPr>
          <p:nvPr>
            <p:ph type="body" sz="quarter" idx="11" hasCustomPrompt="1"/>
          </p:nvPr>
        </p:nvSpPr>
        <p:spPr>
          <a:xfrm>
            <a:off x="406195" y="125567"/>
            <a:ext cx="4908594" cy="548640"/>
          </a:xfrm>
          <a:prstGeom prst="rect">
            <a:avLst/>
          </a:prstGeom>
        </p:spPr>
        <p:txBody>
          <a:bodyPr anchor="b" anchorCtr="0"/>
          <a:lstStyle>
            <a:lvl1pPr marL="0" indent="0">
              <a:buNone/>
              <a:defRPr sz="1600">
                <a:solidFill>
                  <a:schemeClr val="bg1"/>
                </a:solidFill>
              </a:defRPr>
            </a:lvl1pPr>
          </a:lstStyle>
          <a:p>
            <a:pPr lvl="0"/>
            <a:r>
              <a:rPr lang="en-US" dirty="0"/>
              <a:t>Title here   </a:t>
            </a:r>
          </a:p>
        </p:txBody>
      </p:sp>
    </p:spTree>
    <p:extLst>
      <p:ext uri="{BB962C8B-B14F-4D97-AF65-F5344CB8AC3E}">
        <p14:creationId xmlns:p14="http://schemas.microsoft.com/office/powerpoint/2010/main" val="2196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ign off">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98F2BA-2FD9-1E46-B262-2947E2E462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3799" y="2907323"/>
            <a:ext cx="4467577" cy="1043354"/>
          </a:xfrm>
          <a:prstGeom prst="rect">
            <a:avLst/>
          </a:prstGeom>
        </p:spPr>
      </p:pic>
      <p:sp>
        <p:nvSpPr>
          <p:cNvPr id="3" name="Rectangle 2">
            <a:extLst>
              <a:ext uri="{FF2B5EF4-FFF2-40B4-BE49-F238E27FC236}">
                <a16:creationId xmlns:a16="http://schemas.microsoft.com/office/drawing/2014/main" id="{3E7AF2F4-22B3-6DCF-A165-65103072D1F8}"/>
              </a:ext>
            </a:extLst>
          </p:cNvPr>
          <p:cNvSpPr>
            <a:spLocks noChangeArrowheads="1"/>
          </p:cNvSpPr>
          <p:nvPr/>
        </p:nvSpPr>
        <p:spPr bwMode="auto">
          <a:xfrm>
            <a:off x="493841" y="6564406"/>
            <a:ext cx="5597395" cy="123111"/>
          </a:xfrm>
          <a:prstGeom prst="rect">
            <a:avLst/>
          </a:prstGeom>
          <a:noFill/>
          <a:ln w="12700">
            <a:noFill/>
            <a:miter lim="800000"/>
            <a:headEnd type="none" w="sm" len="sm"/>
            <a:tailEnd type="none" w="sm" len="sm"/>
          </a:ln>
          <a:effectLst/>
        </p:spPr>
        <p:txBody>
          <a:bodyPr wrap="square" lIns="0" tIns="0" rIns="0" bIns="0" anchor="t" anchorCtr="0">
            <a:spAutoFit/>
          </a:bodyPr>
          <a:lstStyle/>
          <a:p>
            <a:pPr defTabSz="820492" eaLnBrk="0" hangingPunct="0"/>
            <a:r>
              <a:rPr lang="en-US" sz="800" dirty="0">
                <a:solidFill>
                  <a:schemeClr val="bg1">
                    <a:lumMod val="75000"/>
                  </a:schemeClr>
                </a:solidFill>
              </a:rPr>
              <a:t>Copyright © 2024 Boeing. All rights reserved.</a:t>
            </a:r>
          </a:p>
        </p:txBody>
      </p:sp>
    </p:spTree>
    <p:extLst>
      <p:ext uri="{BB962C8B-B14F-4D97-AF65-F5344CB8AC3E}">
        <p14:creationId xmlns:p14="http://schemas.microsoft.com/office/powerpoint/2010/main" val="6079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_Slide_LivingBlu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9B0E6-7B3C-0B45-802B-C2EA1AF4B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152"/>
            <a:ext cx="12252960" cy="6899478"/>
          </a:xfrm>
          <a:prstGeom prst="rect">
            <a:avLst/>
          </a:prstGeom>
        </p:spPr>
      </p:pic>
      <p:sp>
        <p:nvSpPr>
          <p:cNvPr id="66" name="Title 1"/>
          <p:cNvSpPr>
            <a:spLocks noGrp="1"/>
          </p:cNvSpPr>
          <p:nvPr>
            <p:ph type="ctrTitle" sz="quarter"/>
          </p:nvPr>
        </p:nvSpPr>
        <p:spPr>
          <a:xfrm>
            <a:off x="522465" y="3024186"/>
            <a:ext cx="11002433" cy="498598"/>
          </a:xfrm>
        </p:spPr>
        <p:txBody>
          <a:bodyPr/>
          <a:lstStyle>
            <a:lvl1pPr>
              <a:defRPr sz="3600" b="0">
                <a:solidFill>
                  <a:schemeClr val="bg1"/>
                </a:solidFill>
                <a:latin typeface="Arial" charset="0"/>
                <a:ea typeface="Arial" charset="0"/>
                <a:cs typeface="Arial" charset="0"/>
              </a:defRPr>
            </a:lvl1pPr>
          </a:lstStyle>
          <a:p>
            <a:r>
              <a:rPr lang="en-US" dirty="0"/>
              <a:t>Click to edit Master title style</a:t>
            </a:r>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dirty="0"/>
              <a:t>Click to edit Master subtitle style</a:t>
            </a:r>
          </a:p>
        </p:txBody>
      </p:sp>
      <p:sp>
        <p:nvSpPr>
          <p:cNvPr id="7"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2023 Boeing. All rights reserved.</a:t>
            </a:r>
          </a:p>
        </p:txBody>
      </p:sp>
      <p:pic>
        <p:nvPicPr>
          <p:cNvPr id="11" name="Picture 47" descr="Boeing_white_standard">
            <a:extLst>
              <a:ext uri="{FF2B5EF4-FFF2-40B4-BE49-F238E27FC236}">
                <a16:creationId xmlns:a16="http://schemas.microsoft.com/office/drawing/2014/main" id="{ABC026F6-CC0B-B143-811C-556E89FCB5B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7200" y="395226"/>
            <a:ext cx="1855788" cy="447675"/>
          </a:xfrm>
          <a:prstGeom prst="rect">
            <a:avLst/>
          </a:prstGeom>
          <a:noFill/>
        </p:spPr>
      </p:pic>
      <p:pic>
        <p:nvPicPr>
          <p:cNvPr id="6" name="Picture 5">
            <a:extLst>
              <a:ext uri="{FF2B5EF4-FFF2-40B4-BE49-F238E27FC236}">
                <a16:creationId xmlns:a16="http://schemas.microsoft.com/office/drawing/2014/main" id="{703B8A84-3040-5C4E-8B7C-9697B3C75930}"/>
              </a:ext>
            </a:extLst>
          </p:cNvPr>
          <p:cNvPicPr>
            <a:picLocks noChangeAspect="1"/>
          </p:cNvPicPr>
          <p:nvPr userDrawn="1"/>
        </p:nvPicPr>
        <p:blipFill>
          <a:blip r:embed="rId4"/>
          <a:stretch>
            <a:fillRect/>
          </a:stretch>
        </p:blipFill>
        <p:spPr>
          <a:xfrm>
            <a:off x="2640730" y="1603297"/>
            <a:ext cx="11918182" cy="6389129"/>
          </a:xfrm>
          <a:prstGeom prst="rect">
            <a:avLst/>
          </a:prstGeom>
        </p:spPr>
      </p:pic>
    </p:spTree>
    <p:extLst>
      <p:ext uri="{BB962C8B-B14F-4D97-AF65-F5344CB8AC3E}">
        <p14:creationId xmlns:p14="http://schemas.microsoft.com/office/powerpoint/2010/main" val="239894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Inside_Page_Header_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97269A-65AB-A340-ABB5-EF680CA390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79" y="0"/>
            <a:ext cx="12252958" cy="6899476"/>
          </a:xfrm>
          <a:prstGeom prst="rect">
            <a:avLst/>
          </a:prstGeom>
        </p:spPr>
      </p:pic>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8" y="177311"/>
            <a:ext cx="7772400" cy="215444"/>
          </a:xfrm>
        </p:spPr>
        <p:txBody>
          <a:bodyPr anchor="ctr" anchorCtr="0"/>
          <a:lstStyle>
            <a:lvl1pPr marL="0" indent="0">
              <a:buNone/>
              <a:defRPr sz="1400">
                <a:solidFill>
                  <a:srgbClr val="DAD9D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dirty="0"/>
              <a:t>Click to edit Master title style</a:t>
            </a:r>
          </a:p>
        </p:txBody>
      </p:sp>
    </p:spTree>
    <p:extLst>
      <p:ext uri="{BB962C8B-B14F-4D97-AF65-F5344CB8AC3E}">
        <p14:creationId xmlns:p14="http://schemas.microsoft.com/office/powerpoint/2010/main" val="7130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_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6FB046-906D-781F-E2F9-92CF9C827CB6}"/>
              </a:ext>
            </a:extLst>
          </p:cNvPr>
          <p:cNvPicPr>
            <a:picLocks noChangeAspect="1"/>
          </p:cNvPicPr>
          <p:nvPr/>
        </p:nvPicPr>
        <p:blipFill rotWithShape="1">
          <a:blip r:embed="rId2">
            <a:extLst>
              <a:ext uri="{28A0092B-C50C-407E-A947-70E740481C1C}">
                <a14:useLocalDpi xmlns:a14="http://schemas.microsoft.com/office/drawing/2010/main" val="0"/>
              </a:ext>
            </a:extLst>
          </a:blip>
          <a:srcRect l="34252" t="64728" r="23943" b="13"/>
          <a:stretch/>
        </p:blipFill>
        <p:spPr>
          <a:xfrm>
            <a:off x="-1" y="0"/>
            <a:ext cx="12192001" cy="6855590"/>
          </a:xfrm>
          <a:prstGeom prst="rect">
            <a:avLst/>
          </a:prstGeom>
        </p:spPr>
      </p:pic>
      <p:sp>
        <p:nvSpPr>
          <p:cNvPr id="4" name="Text Placeholder 3">
            <a:extLst>
              <a:ext uri="{FF2B5EF4-FFF2-40B4-BE49-F238E27FC236}">
                <a16:creationId xmlns:a16="http://schemas.microsoft.com/office/drawing/2014/main" id="{AE936B81-1E31-444D-8BD3-0FC4F55FEE62}"/>
              </a:ext>
            </a:extLst>
          </p:cNvPr>
          <p:cNvSpPr>
            <a:spLocks noGrp="1"/>
          </p:cNvSpPr>
          <p:nvPr>
            <p:ph type="body" sz="quarter" idx="10" hasCustomPrompt="1"/>
          </p:nvPr>
        </p:nvSpPr>
        <p:spPr>
          <a:xfrm>
            <a:off x="5672137" y="480051"/>
            <a:ext cx="6024563" cy="276999"/>
          </a:xfrm>
        </p:spPr>
        <p:txBody>
          <a:bodyPr/>
          <a:lstStyle>
            <a:lvl1pPr marL="0" indent="0" algn="r">
              <a:buNone/>
              <a:defRPr sz="1800" b="1" baseline="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dirty="0"/>
              <a:t>Organization Name</a:t>
            </a:r>
          </a:p>
        </p:txBody>
      </p:sp>
      <p:sp>
        <p:nvSpPr>
          <p:cNvPr id="66" name="Title 1"/>
          <p:cNvSpPr>
            <a:spLocks noGrp="1"/>
          </p:cNvSpPr>
          <p:nvPr>
            <p:ph type="ctrTitle" sz="quarter"/>
          </p:nvPr>
        </p:nvSpPr>
        <p:spPr>
          <a:xfrm>
            <a:off x="522465" y="2968786"/>
            <a:ext cx="11174235" cy="553998"/>
          </a:xfrm>
        </p:spPr>
        <p:txBody>
          <a:bodyPr/>
          <a:lstStyle>
            <a:lvl1pPr>
              <a:defRPr sz="4000" b="1">
                <a:solidFill>
                  <a:schemeClr val="bg1"/>
                </a:solidFill>
                <a:latin typeface="Arial" charset="0"/>
                <a:ea typeface="Arial" charset="0"/>
                <a:cs typeface="Arial" charset="0"/>
              </a:defRPr>
            </a:lvl1pPr>
          </a:lstStyle>
          <a:p>
            <a:r>
              <a:rPr lang="en-US"/>
              <a:t>Click to edit Master title style</a:t>
            </a:r>
            <a:endParaRPr lang="en-US" dirty="0"/>
          </a:p>
        </p:txBody>
      </p:sp>
      <p:sp>
        <p:nvSpPr>
          <p:cNvPr id="58" name="Rectangle 10"/>
          <p:cNvSpPr>
            <a:spLocks noGrp="1" noChangeArrowheads="1"/>
          </p:cNvSpPr>
          <p:nvPr>
            <p:ph type="subTitle" idx="1"/>
          </p:nvPr>
        </p:nvSpPr>
        <p:spPr>
          <a:xfrm>
            <a:off x="522465" y="3725801"/>
            <a:ext cx="11165637" cy="430887"/>
          </a:xfrm>
        </p:spPr>
        <p:txBody>
          <a:bodyPr/>
          <a:lstStyle>
            <a:lvl1pPr marL="0" indent="0">
              <a:spcBef>
                <a:spcPct val="0"/>
              </a:spcBef>
              <a:buFont typeface="Wingdings" pitchFamily="2" charset="2"/>
              <a:buNone/>
              <a:defRPr sz="2800" b="0">
                <a:solidFill>
                  <a:schemeClr val="bg1"/>
                </a:solidFill>
                <a:latin typeface="Arial" charset="0"/>
                <a:ea typeface="Arial" charset="0"/>
                <a:cs typeface="Arial" charset="0"/>
              </a:defRPr>
            </a:lvl1pPr>
          </a:lstStyle>
          <a:p>
            <a:r>
              <a:rPr lang="en-US"/>
              <a:t>Click to edit Master subtitle style</a:t>
            </a:r>
            <a:endParaRPr lang="en-US" dirty="0"/>
          </a:p>
        </p:txBody>
      </p:sp>
      <p:sp>
        <p:nvSpPr>
          <p:cNvPr id="7" name="Rectangle 5"/>
          <p:cNvSpPr>
            <a:spLocks noChangeArrowheads="1"/>
          </p:cNvSpPr>
          <p:nvPr/>
        </p:nvSpPr>
        <p:spPr bwMode="auto">
          <a:xfrm>
            <a:off x="457200" y="6478490"/>
            <a:ext cx="66675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b="0" dirty="0">
                <a:solidFill>
                  <a:srgbClr val="A8AFB7"/>
                </a:solidFill>
                <a:latin typeface="Boeing Meso" pitchFamily="50" charset="0"/>
              </a:rPr>
              <a:t>Copyright © 2024 Boeing. All rights reserved.</a:t>
            </a:r>
          </a:p>
        </p:txBody>
      </p:sp>
      <p:pic>
        <p:nvPicPr>
          <p:cNvPr id="8" name="Picture 47" descr="Boeing_white_standard">
            <a:extLst>
              <a:ext uri="{FF2B5EF4-FFF2-40B4-BE49-F238E27FC236}">
                <a16:creationId xmlns:a16="http://schemas.microsoft.com/office/drawing/2014/main" id="{BAEB649E-2EA5-EE4A-84FA-AA15DC61E0B4}"/>
              </a:ext>
            </a:extLst>
          </p:cNvPr>
          <p:cNvPicPr>
            <a:picLocks noChangeAspect="1" noChangeArrowheads="1"/>
          </p:cNvPicPr>
          <p:nvPr/>
        </p:nvPicPr>
        <p:blipFill>
          <a:blip r:embed="rId3" cstate="print"/>
          <a:srcRect/>
          <a:stretch>
            <a:fillRect/>
          </a:stretch>
        </p:blipFill>
        <p:spPr bwMode="auto">
          <a:xfrm>
            <a:off x="457200" y="395226"/>
            <a:ext cx="1855788" cy="447675"/>
          </a:xfrm>
          <a:prstGeom prst="rect">
            <a:avLst/>
          </a:prstGeom>
          <a:noFill/>
        </p:spPr>
      </p:pic>
    </p:spTree>
    <p:extLst>
      <p:ext uri="{BB962C8B-B14F-4D97-AF65-F5344CB8AC3E}">
        <p14:creationId xmlns:p14="http://schemas.microsoft.com/office/powerpoint/2010/main" val="321115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ge_Divi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0D4C8B-DD56-1536-4868-45D0A7BD0C88}"/>
              </a:ext>
            </a:extLst>
          </p:cNvPr>
          <p:cNvPicPr>
            <a:picLocks noChangeAspect="1"/>
          </p:cNvPicPr>
          <p:nvPr/>
        </p:nvPicPr>
        <p:blipFill rotWithShape="1">
          <a:blip r:embed="rId2">
            <a:extLst>
              <a:ext uri="{28A0092B-C50C-407E-A947-70E740481C1C}">
                <a14:useLocalDpi xmlns:a14="http://schemas.microsoft.com/office/drawing/2010/main" val="0"/>
              </a:ext>
            </a:extLst>
          </a:blip>
          <a:srcRect l="2234" t="63615" r="54643" b="1"/>
          <a:stretch/>
        </p:blipFill>
        <p:spPr>
          <a:xfrm rot="10800000">
            <a:off x="0" y="0"/>
            <a:ext cx="12192000" cy="6858000"/>
          </a:xfrm>
          <a:prstGeom prst="rect">
            <a:avLst/>
          </a:prstGeom>
        </p:spPr>
      </p:pic>
      <p:sp>
        <p:nvSpPr>
          <p:cNvPr id="3" name="Title 1">
            <a:extLst>
              <a:ext uri="{FF2B5EF4-FFF2-40B4-BE49-F238E27FC236}">
                <a16:creationId xmlns:a16="http://schemas.microsoft.com/office/drawing/2014/main" id="{BED01C1B-6BB3-2CF7-F8AD-1E0269F3EA5C}"/>
              </a:ext>
            </a:extLst>
          </p:cNvPr>
          <p:cNvSpPr>
            <a:spLocks noGrp="1"/>
          </p:cNvSpPr>
          <p:nvPr>
            <p:ph type="title"/>
          </p:nvPr>
        </p:nvSpPr>
        <p:spPr>
          <a:xfrm>
            <a:off x="457200" y="3186626"/>
            <a:ext cx="11239500" cy="553998"/>
          </a:xfrm>
        </p:spPr>
        <p:txBody>
          <a:bodyPr/>
          <a:lstStyle>
            <a:lvl1pPr algn="ctr">
              <a:defRPr sz="40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0265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side_Page_Header_Ba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8C9A1C-61F1-26C2-C5DB-31044DBDCF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21" b="56702"/>
          <a:stretch/>
        </p:blipFill>
        <p:spPr>
          <a:xfrm>
            <a:off x="0" y="0"/>
            <a:ext cx="12192000" cy="533400"/>
          </a:xfrm>
          <a:prstGeom prst="rect">
            <a:avLst/>
          </a:prstGeom>
        </p:spPr>
      </p:pic>
      <p:sp>
        <p:nvSpPr>
          <p:cNvPr id="3" name="Slide Number Placeholder 2"/>
          <p:cNvSpPr>
            <a:spLocks noGrp="1"/>
          </p:cNvSpPr>
          <p:nvPr>
            <p:ph type="sldNum" sz="quarter" idx="10"/>
          </p:nvPr>
        </p:nvSpPr>
        <p:spPr/>
        <p:txBody>
          <a:bodyPr/>
          <a:lstStyle>
            <a:lvl1pPr>
              <a:defRPr>
                <a:solidFill>
                  <a:srgbClr val="253546"/>
                </a:solidFill>
              </a:defRPr>
            </a:lvl1p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8" y="146532"/>
            <a:ext cx="7772400" cy="276999"/>
          </a:xfrm>
        </p:spPr>
        <p:txBody>
          <a:bodyPr anchor="ctr" anchorCtr="0"/>
          <a:lstStyle>
            <a:lvl1pPr marL="0" indent="0">
              <a:buNone/>
              <a:defRPr sz="1800" b="1">
                <a:solidFill>
                  <a:schemeClr val="bg1"/>
                </a:solidFill>
              </a:defRPr>
            </a:lvl1pPr>
          </a:lstStyle>
          <a:p>
            <a:pPr lvl="0"/>
            <a:r>
              <a:rPr lang="en-US"/>
              <a:t>Click to edit Master text styles</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64276"/>
            <a:ext cx="11230072" cy="498598"/>
          </a:xfrm>
        </p:spPr>
        <p:txBody>
          <a:bodyPr/>
          <a:lstStyle>
            <a:lvl1pPr>
              <a:defRPr sz="3600">
                <a:solidFill>
                  <a:srgbClr val="0033A1"/>
                </a:solidFill>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3F2436D-8FE8-0E49-A967-F8A9058C4712}"/>
              </a:ext>
            </a:extLst>
          </p:cNvPr>
          <p:cNvSpPr>
            <a:spLocks noGrp="1"/>
          </p:cNvSpPr>
          <p:nvPr>
            <p:ph type="body" sz="quarter" idx="14" hasCustomPrompt="1"/>
          </p:nvPr>
        </p:nvSpPr>
        <p:spPr>
          <a:xfrm>
            <a:off x="5672137" y="146532"/>
            <a:ext cx="6024563" cy="276999"/>
          </a:xfrm>
        </p:spPr>
        <p:txBody>
          <a:bodyPr/>
          <a:lstStyle>
            <a:lvl1pPr marL="0" indent="0" algn="r">
              <a:buNone/>
              <a:defRPr sz="1800" b="1">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dirty="0"/>
              <a:t>Organization Name</a:t>
            </a:r>
          </a:p>
        </p:txBody>
      </p:sp>
      <p:sp>
        <p:nvSpPr>
          <p:cNvPr id="4" name="Rectangle 3">
            <a:extLst>
              <a:ext uri="{FF2B5EF4-FFF2-40B4-BE49-F238E27FC236}">
                <a16:creationId xmlns:a16="http://schemas.microsoft.com/office/drawing/2014/main" id="{13B4A785-5C28-E9E5-C2D2-986A5D3E4A96}"/>
              </a:ext>
            </a:extLst>
          </p:cNvPr>
          <p:cNvSpPr>
            <a:spLocks noChangeArrowheads="1"/>
          </p:cNvSpPr>
          <p:nvPr/>
        </p:nvSpPr>
        <p:spPr bwMode="auto">
          <a:xfrm>
            <a:off x="457200" y="6478491"/>
            <a:ext cx="32258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dirty="0">
                <a:solidFill>
                  <a:srgbClr val="A8AFB7"/>
                </a:solidFill>
              </a:rPr>
              <a:t>Copyright © 2023 Boeing. All rights reserved.</a:t>
            </a:r>
          </a:p>
        </p:txBody>
      </p:sp>
      <p:sp>
        <p:nvSpPr>
          <p:cNvPr id="5" name="Footer Placeholder 82">
            <a:extLst>
              <a:ext uri="{FF2B5EF4-FFF2-40B4-BE49-F238E27FC236}">
                <a16:creationId xmlns:a16="http://schemas.microsoft.com/office/drawing/2014/main" id="{33E0167F-A84D-614B-22F6-2E1FECC0D3D2}"/>
              </a:ext>
            </a:extLst>
          </p:cNvPr>
          <p:cNvSpPr txBox="1">
            <a:spLocks/>
          </p:cNvSpPr>
          <p:nvPr/>
        </p:nvSpPr>
        <p:spPr bwMode="auto">
          <a:xfrm>
            <a:off x="3971405" y="6467152"/>
            <a:ext cx="426720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solidFill>
                  <a:srgbClr val="A8AFB7"/>
                </a:solidFill>
              </a:rPr>
              <a:t>BOEING PROPRIETARY</a:t>
            </a:r>
          </a:p>
        </p:txBody>
      </p:sp>
    </p:spTree>
    <p:extLst>
      <p:ext uri="{BB962C8B-B14F-4D97-AF65-F5344CB8AC3E}">
        <p14:creationId xmlns:p14="http://schemas.microsoft.com/office/powerpoint/2010/main" val="228059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side_Page_HeaderBar_1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85F6E3-6DB9-479D-803C-E834015E7B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21" b="56702"/>
          <a:stretch/>
        </p:blipFill>
        <p:spPr>
          <a:xfrm>
            <a:off x="0" y="0"/>
            <a:ext cx="12192000" cy="533400"/>
          </a:xfrm>
          <a:prstGeom prst="rect">
            <a:avLst/>
          </a:prstGeom>
        </p:spPr>
      </p:pic>
      <p:sp>
        <p:nvSpPr>
          <p:cNvPr id="7" name="Content Placeholder 2">
            <a:extLst>
              <a:ext uri="{FF2B5EF4-FFF2-40B4-BE49-F238E27FC236}">
                <a16:creationId xmlns:a16="http://schemas.microsoft.com/office/drawing/2014/main" id="{BA49E8DD-FF81-1940-903D-167F491627D1}"/>
              </a:ext>
            </a:extLst>
          </p:cNvPr>
          <p:cNvSpPr>
            <a:spLocks noGrp="1"/>
          </p:cNvSpPr>
          <p:nvPr>
            <p:ph idx="1"/>
          </p:nvPr>
        </p:nvSpPr>
        <p:spPr>
          <a:xfrm>
            <a:off x="457484" y="1754692"/>
            <a:ext cx="11239216" cy="1311128"/>
          </a:xfrm>
        </p:spPr>
        <p:txBody>
          <a:bodyPr/>
          <a:lstStyle>
            <a:lvl1pPr marL="457200" indent="-457200">
              <a:lnSpc>
                <a:spcPct val="100000"/>
              </a:lnSpc>
              <a:buFont typeface="Arial" panose="020B0604020202020204" pitchFamily="34" charset="0"/>
              <a:buChar char="•"/>
              <a:defRPr sz="2800">
                <a:solidFill>
                  <a:srgbClr val="253546"/>
                </a:solidFill>
                <a:latin typeface="Boeing Meso" pitchFamily="50" charset="0"/>
              </a:defRPr>
            </a:lvl1pPr>
            <a:lvl2pPr marL="514350" indent="-342900">
              <a:lnSpc>
                <a:spcPct val="100000"/>
              </a:lnSpc>
              <a:buFont typeface="Arial" panose="020B0604020202020204" pitchFamily="34" charset="0"/>
              <a:buChar char="•"/>
              <a:defRPr sz="2400">
                <a:solidFill>
                  <a:srgbClr val="253546"/>
                </a:solidFill>
                <a:latin typeface="Boeing Meso" pitchFamily="50" charset="0"/>
              </a:defRPr>
            </a:lvl2pPr>
            <a:lvl3pPr marL="784225" indent="-342900">
              <a:lnSpc>
                <a:spcPct val="100000"/>
              </a:lnSpc>
              <a:buFont typeface="Arial" panose="020B0604020202020204" pitchFamily="34" charset="0"/>
              <a:buChar char="•"/>
              <a:defRPr sz="2000">
                <a:solidFill>
                  <a:srgbClr val="253546"/>
                </a:solidFill>
                <a:latin typeface="Boeing Meso" pitchFamily="50" charset="0"/>
              </a:defRPr>
            </a:lvl3pPr>
            <a:lvl4pPr marL="914400" indent="-285750">
              <a:lnSpc>
                <a:spcPct val="100000"/>
              </a:lnSpc>
              <a:buFont typeface="Wingdings" pitchFamily="2" charset="2"/>
              <a:buChar char="§"/>
              <a:defRPr sz="20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 Placeholder 11">
            <a:extLst>
              <a:ext uri="{FF2B5EF4-FFF2-40B4-BE49-F238E27FC236}">
                <a16:creationId xmlns:a16="http://schemas.microsoft.com/office/drawing/2014/main" id="{8D37AAF8-24EE-0342-993F-8BF332F0E0E3}"/>
              </a:ext>
            </a:extLst>
          </p:cNvPr>
          <p:cNvSpPr>
            <a:spLocks noGrp="1"/>
          </p:cNvSpPr>
          <p:nvPr>
            <p:ph type="body" sz="quarter" idx="13"/>
          </p:nvPr>
        </p:nvSpPr>
        <p:spPr>
          <a:xfrm>
            <a:off x="466628" y="146533"/>
            <a:ext cx="7772400" cy="276999"/>
          </a:xfrm>
        </p:spPr>
        <p:txBody>
          <a:bodyPr anchor="ctr" anchorCtr="0"/>
          <a:lstStyle>
            <a:lvl1pPr marL="0" indent="0">
              <a:buNone/>
              <a:defRPr sz="1800" b="1">
                <a:solidFill>
                  <a:schemeClr val="bg1"/>
                </a:solidFill>
                <a:latin typeface="Boeing Meso" pitchFamily="50" charset="0"/>
              </a:defRPr>
            </a:lvl1pPr>
          </a:lstStyle>
          <a:p>
            <a:pPr lvl="0"/>
            <a:r>
              <a:rPr lang="en-US" dirty="0"/>
              <a:t>Click to edit Master text styles</a:t>
            </a:r>
          </a:p>
        </p:txBody>
      </p:sp>
      <p:sp>
        <p:nvSpPr>
          <p:cNvPr id="10" name="Title 1">
            <a:extLst>
              <a:ext uri="{FF2B5EF4-FFF2-40B4-BE49-F238E27FC236}">
                <a16:creationId xmlns:a16="http://schemas.microsoft.com/office/drawing/2014/main" id="{101AB674-AA43-3C41-A5B8-C461D1785485}"/>
              </a:ext>
            </a:extLst>
          </p:cNvPr>
          <p:cNvSpPr>
            <a:spLocks noGrp="1"/>
          </p:cNvSpPr>
          <p:nvPr>
            <p:ph type="title"/>
          </p:nvPr>
        </p:nvSpPr>
        <p:spPr>
          <a:xfrm>
            <a:off x="466628" y="964276"/>
            <a:ext cx="11235177" cy="498598"/>
          </a:xfrm>
        </p:spPr>
        <p:txBody>
          <a:bodyPr/>
          <a:lstStyle>
            <a:lvl1pPr>
              <a:defRPr sz="3600">
                <a:solidFill>
                  <a:srgbClr val="0033A1"/>
                </a:solidFill>
                <a:latin typeface="Boeing Meso" pitchFamily="50" charset="0"/>
              </a:defRPr>
            </a:lvl1pPr>
          </a:lstStyle>
          <a:p>
            <a:r>
              <a:rPr lang="en-US" dirty="0"/>
              <a:t>Click to edit Master title style</a:t>
            </a:r>
          </a:p>
        </p:txBody>
      </p:sp>
      <p:sp>
        <p:nvSpPr>
          <p:cNvPr id="12" name="Text Placeholder 3">
            <a:extLst>
              <a:ext uri="{FF2B5EF4-FFF2-40B4-BE49-F238E27FC236}">
                <a16:creationId xmlns:a16="http://schemas.microsoft.com/office/drawing/2014/main" id="{5CEB4F12-802E-D643-81B6-02F8AAD3A281}"/>
              </a:ext>
            </a:extLst>
          </p:cNvPr>
          <p:cNvSpPr>
            <a:spLocks noGrp="1"/>
          </p:cNvSpPr>
          <p:nvPr>
            <p:ph type="body" sz="quarter" idx="14" hasCustomPrompt="1"/>
          </p:nvPr>
        </p:nvSpPr>
        <p:spPr>
          <a:xfrm>
            <a:off x="5672137" y="146533"/>
            <a:ext cx="6024563" cy="276999"/>
          </a:xfrm>
        </p:spPr>
        <p:txBody>
          <a:bodyPr/>
          <a:lstStyle>
            <a:lvl1pPr marL="0" indent="0" algn="r">
              <a:buNone/>
              <a:defRPr sz="1800" b="1">
                <a:solidFill>
                  <a:schemeClr val="bg1"/>
                </a:solidFill>
                <a:latin typeface="Boeing Meso" pitchFamily="50" charset="0"/>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dirty="0"/>
              <a:t>Organization Name</a:t>
            </a:r>
          </a:p>
        </p:txBody>
      </p:sp>
      <p:sp>
        <p:nvSpPr>
          <p:cNvPr id="4" name="Rectangle 3">
            <a:extLst>
              <a:ext uri="{FF2B5EF4-FFF2-40B4-BE49-F238E27FC236}">
                <a16:creationId xmlns:a16="http://schemas.microsoft.com/office/drawing/2014/main" id="{26093356-EB88-5A03-856E-D7EF2FD38676}"/>
              </a:ext>
            </a:extLst>
          </p:cNvPr>
          <p:cNvSpPr>
            <a:spLocks noChangeArrowheads="1"/>
          </p:cNvSpPr>
          <p:nvPr/>
        </p:nvSpPr>
        <p:spPr bwMode="auto">
          <a:xfrm>
            <a:off x="457200" y="6478491"/>
            <a:ext cx="32258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dirty="0">
                <a:solidFill>
                  <a:srgbClr val="A8AFB7"/>
                </a:solidFill>
                <a:latin typeface="Boeing Meso" pitchFamily="50" charset="0"/>
              </a:rPr>
              <a:t>Copyright © 2024 Boeing. All rights reserved.</a:t>
            </a:r>
          </a:p>
        </p:txBody>
      </p:sp>
    </p:spTree>
    <p:extLst>
      <p:ext uri="{BB962C8B-B14F-4D97-AF65-F5344CB8AC3E}">
        <p14:creationId xmlns:p14="http://schemas.microsoft.com/office/powerpoint/2010/main" val="28151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side_Page_HeaderBar_2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16C36A5-DC34-1B63-DF2E-53AFE596FD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21" b="56702"/>
          <a:stretch/>
        </p:blipFill>
        <p:spPr>
          <a:xfrm>
            <a:off x="0" y="0"/>
            <a:ext cx="12192000" cy="533400"/>
          </a:xfrm>
          <a:prstGeom prst="rect">
            <a:avLst/>
          </a:prstGeom>
        </p:spPr>
      </p:pic>
      <p:sp>
        <p:nvSpPr>
          <p:cNvPr id="19" name="Slide Number Placeholder 2">
            <a:extLst>
              <a:ext uri="{FF2B5EF4-FFF2-40B4-BE49-F238E27FC236}">
                <a16:creationId xmlns:a16="http://schemas.microsoft.com/office/drawing/2014/main" id="{E65517AA-95FC-125E-C9D6-B29F1739FB75}"/>
              </a:ext>
            </a:extLst>
          </p:cNvPr>
          <p:cNvSpPr>
            <a:spLocks noGrp="1"/>
          </p:cNvSpPr>
          <p:nvPr>
            <p:ph type="sldNum" sz="quarter" idx="10"/>
          </p:nvPr>
        </p:nvSpPr>
        <p:spPr>
          <a:xfrm>
            <a:off x="10142220" y="6515100"/>
            <a:ext cx="1554480" cy="91440"/>
          </a:xfrm>
        </p:spPr>
        <p:txBody>
          <a:bodyPr/>
          <a:lstStyle/>
          <a:p>
            <a:fld id="{48FFE6E1-85EB-9E42-824B-7CC9267ED8B9}" type="slidenum">
              <a:rPr lang="en-US" smtClean="0"/>
              <a:pPr/>
              <a:t>‹#›</a:t>
            </a:fld>
            <a:endParaRPr lang="en-US" dirty="0"/>
          </a:p>
        </p:txBody>
      </p:sp>
      <p:sp>
        <p:nvSpPr>
          <p:cNvPr id="20" name="Text Placeholder 11">
            <a:extLst>
              <a:ext uri="{FF2B5EF4-FFF2-40B4-BE49-F238E27FC236}">
                <a16:creationId xmlns:a16="http://schemas.microsoft.com/office/drawing/2014/main" id="{2A394CE0-40DC-F084-33F6-0EAC3D06F72D}"/>
              </a:ext>
            </a:extLst>
          </p:cNvPr>
          <p:cNvSpPr>
            <a:spLocks noGrp="1"/>
          </p:cNvSpPr>
          <p:nvPr>
            <p:ph type="body" sz="quarter" idx="13"/>
          </p:nvPr>
        </p:nvSpPr>
        <p:spPr>
          <a:xfrm>
            <a:off x="466628" y="146533"/>
            <a:ext cx="7772400" cy="276999"/>
          </a:xfrm>
        </p:spPr>
        <p:txBody>
          <a:bodyPr anchor="ctr" anchorCtr="0"/>
          <a:lstStyle>
            <a:lvl1pPr marL="0" indent="0">
              <a:buNone/>
              <a:defRPr sz="1800" b="1">
                <a:solidFill>
                  <a:schemeClr val="bg1"/>
                </a:solidFill>
              </a:defRPr>
            </a:lvl1pPr>
          </a:lstStyle>
          <a:p>
            <a:pPr lvl="0"/>
            <a:r>
              <a:rPr lang="en-US"/>
              <a:t>Click to edit Master text styles</a:t>
            </a:r>
          </a:p>
        </p:txBody>
      </p:sp>
      <p:sp>
        <p:nvSpPr>
          <p:cNvPr id="22" name="Text Placeholder 3">
            <a:extLst>
              <a:ext uri="{FF2B5EF4-FFF2-40B4-BE49-F238E27FC236}">
                <a16:creationId xmlns:a16="http://schemas.microsoft.com/office/drawing/2014/main" id="{E3F9339B-D018-F0D1-3F66-983CAC20940E}"/>
              </a:ext>
            </a:extLst>
          </p:cNvPr>
          <p:cNvSpPr>
            <a:spLocks noGrp="1"/>
          </p:cNvSpPr>
          <p:nvPr>
            <p:ph type="body" sz="quarter" idx="14" hasCustomPrompt="1"/>
          </p:nvPr>
        </p:nvSpPr>
        <p:spPr>
          <a:xfrm>
            <a:off x="5672137" y="146533"/>
            <a:ext cx="6024563" cy="276999"/>
          </a:xfrm>
        </p:spPr>
        <p:txBody>
          <a:bodyPr/>
          <a:lstStyle>
            <a:lvl1pPr marL="0" indent="0" algn="r">
              <a:buNone/>
              <a:defRPr sz="1800" b="1">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dirty="0"/>
              <a:t>Organization Name</a:t>
            </a:r>
          </a:p>
        </p:txBody>
      </p:sp>
      <p:sp>
        <p:nvSpPr>
          <p:cNvPr id="25" name="Title 1">
            <a:extLst>
              <a:ext uri="{FF2B5EF4-FFF2-40B4-BE49-F238E27FC236}">
                <a16:creationId xmlns:a16="http://schemas.microsoft.com/office/drawing/2014/main" id="{A5B4F644-781B-BEDD-0CB7-758BF9208AB1}"/>
              </a:ext>
            </a:extLst>
          </p:cNvPr>
          <p:cNvSpPr>
            <a:spLocks noGrp="1"/>
          </p:cNvSpPr>
          <p:nvPr>
            <p:ph type="title"/>
          </p:nvPr>
        </p:nvSpPr>
        <p:spPr>
          <a:xfrm>
            <a:off x="466628" y="988357"/>
            <a:ext cx="11230068" cy="498598"/>
          </a:xfrm>
        </p:spPr>
        <p:txBody>
          <a:bodyPr/>
          <a:lstStyle>
            <a:lvl1pPr>
              <a:defRPr sz="3600">
                <a:solidFill>
                  <a:srgbClr val="0033A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D1B429-1426-669B-C524-02F73705B440}"/>
              </a:ext>
            </a:extLst>
          </p:cNvPr>
          <p:cNvSpPr>
            <a:spLocks noGrp="1"/>
          </p:cNvSpPr>
          <p:nvPr>
            <p:ph idx="15"/>
          </p:nvPr>
        </p:nvSpPr>
        <p:spPr>
          <a:xfrm>
            <a:off x="466628" y="1768557"/>
            <a:ext cx="5205503" cy="1311128"/>
          </a:xfrm>
          <a:noFill/>
        </p:spPr>
        <p:txBody>
          <a:bodyPr/>
          <a:lstStyle>
            <a:lvl1pPr marL="457200" indent="-457200">
              <a:lnSpc>
                <a:spcPct val="100000"/>
              </a:lnSpc>
              <a:buFont typeface="Arial" panose="020B0604020202020204" pitchFamily="34" charset="0"/>
              <a:buChar char="•"/>
              <a:defRPr sz="2800">
                <a:solidFill>
                  <a:srgbClr val="253546"/>
                </a:solidFill>
              </a:defRPr>
            </a:lvl1pPr>
            <a:lvl2pPr marL="514350" indent="-342900">
              <a:lnSpc>
                <a:spcPct val="100000"/>
              </a:lnSpc>
              <a:buFont typeface="Arial" panose="020B0604020202020204" pitchFamily="34" charset="0"/>
              <a:buChar char="•"/>
              <a:defRPr sz="2400">
                <a:solidFill>
                  <a:srgbClr val="253546"/>
                </a:solidFill>
              </a:defRPr>
            </a:lvl2pPr>
            <a:lvl3pPr marL="784225" indent="-342900">
              <a:lnSpc>
                <a:spcPct val="100000"/>
              </a:lnSpc>
              <a:buFont typeface="Arial" panose="020B0604020202020204" pitchFamily="34" charset="0"/>
              <a:buChar char="•"/>
              <a:defRPr sz="2000">
                <a:solidFill>
                  <a:srgbClr val="253546"/>
                </a:solidFill>
              </a:defRPr>
            </a:lvl3pPr>
            <a:lvl4pPr marL="628650" indent="0">
              <a:lnSpc>
                <a:spcPct val="100000"/>
              </a:lnSpc>
              <a:buFont typeface="Wingdings" pitchFamily="2" charset="2"/>
              <a:buNone/>
              <a:defRPr sz="18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4D9A0615-4ED8-DEA5-C1F9-539822225000}"/>
              </a:ext>
            </a:extLst>
          </p:cNvPr>
          <p:cNvSpPr>
            <a:spLocks noChangeArrowheads="1"/>
          </p:cNvSpPr>
          <p:nvPr/>
        </p:nvSpPr>
        <p:spPr bwMode="auto">
          <a:xfrm>
            <a:off x="457200" y="6478491"/>
            <a:ext cx="32258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dirty="0">
                <a:solidFill>
                  <a:srgbClr val="A8AFB7"/>
                </a:solidFill>
              </a:rPr>
              <a:t>Copyright © 2024 Boeing. All rights reserved.</a:t>
            </a:r>
          </a:p>
        </p:txBody>
      </p:sp>
      <p:sp>
        <p:nvSpPr>
          <p:cNvPr id="6" name="Footer Placeholder 82">
            <a:extLst>
              <a:ext uri="{FF2B5EF4-FFF2-40B4-BE49-F238E27FC236}">
                <a16:creationId xmlns:a16="http://schemas.microsoft.com/office/drawing/2014/main" id="{8BD5ADA3-AE2B-7E67-4066-7F99FFEB97D0}"/>
              </a:ext>
            </a:extLst>
          </p:cNvPr>
          <p:cNvSpPr txBox="1">
            <a:spLocks/>
          </p:cNvSpPr>
          <p:nvPr/>
        </p:nvSpPr>
        <p:spPr bwMode="auto">
          <a:xfrm>
            <a:off x="3971405" y="6467152"/>
            <a:ext cx="426720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solidFill>
                  <a:srgbClr val="A8AFB7"/>
                </a:solidFill>
              </a:rPr>
              <a:t>BOEING PROPRIETARY</a:t>
            </a:r>
          </a:p>
        </p:txBody>
      </p:sp>
      <p:sp>
        <p:nvSpPr>
          <p:cNvPr id="12" name="Content Placeholder 2">
            <a:extLst>
              <a:ext uri="{FF2B5EF4-FFF2-40B4-BE49-F238E27FC236}">
                <a16:creationId xmlns:a16="http://schemas.microsoft.com/office/drawing/2014/main" id="{00670504-E79E-F98B-7B72-056B9EF0AD92}"/>
              </a:ext>
            </a:extLst>
          </p:cNvPr>
          <p:cNvSpPr>
            <a:spLocks noGrp="1"/>
          </p:cNvSpPr>
          <p:nvPr>
            <p:ph idx="16"/>
          </p:nvPr>
        </p:nvSpPr>
        <p:spPr>
          <a:xfrm>
            <a:off x="6519870" y="1768557"/>
            <a:ext cx="5176827" cy="1311128"/>
          </a:xfrm>
          <a:noFill/>
        </p:spPr>
        <p:txBody>
          <a:bodyPr/>
          <a:lstStyle>
            <a:lvl1pPr marL="457200" indent="-457200">
              <a:lnSpc>
                <a:spcPct val="100000"/>
              </a:lnSpc>
              <a:buFont typeface="Arial" panose="020B0604020202020204" pitchFamily="34" charset="0"/>
              <a:buChar char="•"/>
              <a:defRPr sz="2800">
                <a:solidFill>
                  <a:srgbClr val="253546"/>
                </a:solidFill>
              </a:defRPr>
            </a:lvl1pPr>
            <a:lvl2pPr marL="514350" indent="-342900">
              <a:lnSpc>
                <a:spcPct val="100000"/>
              </a:lnSpc>
              <a:buFont typeface="Arial" panose="020B0604020202020204" pitchFamily="34" charset="0"/>
              <a:buChar char="•"/>
              <a:defRPr sz="2400">
                <a:solidFill>
                  <a:srgbClr val="253546"/>
                </a:solidFill>
              </a:defRPr>
            </a:lvl2pPr>
            <a:lvl3pPr marL="784225" indent="-342900">
              <a:lnSpc>
                <a:spcPct val="100000"/>
              </a:lnSpc>
              <a:buFont typeface="Arial" panose="020B0604020202020204" pitchFamily="34" charset="0"/>
              <a:buChar char="•"/>
              <a:defRPr sz="2000">
                <a:solidFill>
                  <a:srgbClr val="253546"/>
                </a:solidFill>
              </a:defRPr>
            </a:lvl3pPr>
            <a:lvl4pPr marL="792163" indent="-163513">
              <a:lnSpc>
                <a:spcPct val="100000"/>
              </a:lnSpc>
              <a:buFont typeface="Wingdings" pitchFamily="2" charset="2"/>
              <a:buChar char="§"/>
              <a:defRPr sz="18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a:extLst>
              <a:ext uri="{FF2B5EF4-FFF2-40B4-BE49-F238E27FC236}">
                <a16:creationId xmlns:a16="http://schemas.microsoft.com/office/drawing/2014/main" id="{9EC82042-BA93-C1EF-292E-BF50C04B868B}"/>
              </a:ext>
            </a:extLst>
          </p:cNvPr>
          <p:cNvCxnSpPr>
            <a:cxnSpLocks/>
          </p:cNvCxnSpPr>
          <p:nvPr/>
        </p:nvCxnSpPr>
        <p:spPr>
          <a:xfrm flipV="1">
            <a:off x="6096000" y="1768557"/>
            <a:ext cx="0" cy="4445207"/>
          </a:xfrm>
          <a:prstGeom prst="line">
            <a:avLst/>
          </a:prstGeom>
          <a:ln w="15875" cap="rnd" cmpd="sng">
            <a:gradFill>
              <a:gsLst>
                <a:gs pos="20000">
                  <a:srgbClr val="011452"/>
                </a:gs>
                <a:gs pos="50000">
                  <a:srgbClr val="0033A1"/>
                </a:gs>
                <a:gs pos="79000">
                  <a:srgbClr val="01145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44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_Slide_LivingBlu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9B0E6-7B3C-0B45-802B-C2EA1AF4B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252960" cy="6899476"/>
          </a:xfrm>
          <a:prstGeom prst="rect">
            <a:avLst/>
          </a:prstGeom>
        </p:spPr>
      </p:pic>
      <p:sp>
        <p:nvSpPr>
          <p:cNvPr id="66" name="Title 1"/>
          <p:cNvSpPr>
            <a:spLocks noGrp="1"/>
          </p:cNvSpPr>
          <p:nvPr>
            <p:ph type="ctrTitle" sz="quarter"/>
          </p:nvPr>
        </p:nvSpPr>
        <p:spPr>
          <a:xfrm>
            <a:off x="522465" y="3024186"/>
            <a:ext cx="11002433" cy="498598"/>
          </a:xfrm>
        </p:spPr>
        <p:txBody>
          <a:bodyPr/>
          <a:lstStyle>
            <a:lvl1pPr>
              <a:defRPr sz="3600" b="0">
                <a:solidFill>
                  <a:schemeClr val="bg1"/>
                </a:solidFill>
                <a:latin typeface="Arial" charset="0"/>
                <a:ea typeface="Arial" charset="0"/>
                <a:cs typeface="Arial" charset="0"/>
              </a:defRPr>
            </a:lvl1pPr>
          </a:lstStyle>
          <a:p>
            <a:r>
              <a:rPr lang="en-US" dirty="0"/>
              <a:t>Click to edit Master title style</a:t>
            </a:r>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dirty="0"/>
              <a:t>Click to edit Master subtitle style</a:t>
            </a:r>
          </a:p>
        </p:txBody>
      </p:sp>
      <p:sp>
        <p:nvSpPr>
          <p:cNvPr id="7"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2023 Boeing. All rights reserved.</a:t>
            </a:r>
          </a:p>
        </p:txBody>
      </p:sp>
      <p:pic>
        <p:nvPicPr>
          <p:cNvPr id="6" name="Picture 5">
            <a:extLst>
              <a:ext uri="{FF2B5EF4-FFF2-40B4-BE49-F238E27FC236}">
                <a16:creationId xmlns:a16="http://schemas.microsoft.com/office/drawing/2014/main" id="{703B8A84-3040-5C4E-8B7C-9697B3C75930}"/>
              </a:ext>
            </a:extLst>
          </p:cNvPr>
          <p:cNvPicPr>
            <a:picLocks noChangeAspect="1"/>
          </p:cNvPicPr>
          <p:nvPr userDrawn="1"/>
        </p:nvPicPr>
        <p:blipFill>
          <a:blip r:embed="rId3"/>
          <a:stretch>
            <a:fillRect/>
          </a:stretch>
        </p:blipFill>
        <p:spPr>
          <a:xfrm rot="1500956">
            <a:off x="60357" y="3016120"/>
            <a:ext cx="11918182" cy="6750490"/>
          </a:xfrm>
          <a:prstGeom prst="rect">
            <a:avLst/>
          </a:prstGeom>
        </p:spPr>
      </p:pic>
    </p:spTree>
    <p:extLst>
      <p:ext uri="{BB962C8B-B14F-4D97-AF65-F5344CB8AC3E}">
        <p14:creationId xmlns:p14="http://schemas.microsoft.com/office/powerpoint/2010/main" val="50907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nside_Page_HeaderBar_2Content_w/Titl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53E39B9-885D-C515-CBE3-D8FC38F10222}"/>
              </a:ext>
            </a:extLst>
          </p:cNvPr>
          <p:cNvSpPr>
            <a:spLocks noGrp="1"/>
          </p:cNvSpPr>
          <p:nvPr>
            <p:ph idx="17"/>
          </p:nvPr>
        </p:nvSpPr>
        <p:spPr>
          <a:xfrm>
            <a:off x="466628" y="2305734"/>
            <a:ext cx="5205509" cy="1311128"/>
          </a:xfrm>
          <a:noFill/>
        </p:spPr>
        <p:txBody>
          <a:bodyPr/>
          <a:lstStyle>
            <a:lvl1pPr marL="457200" indent="-457200">
              <a:lnSpc>
                <a:spcPct val="100000"/>
              </a:lnSpc>
              <a:buFont typeface="Arial" panose="020B0604020202020204" pitchFamily="34" charset="0"/>
              <a:buChar char="•"/>
              <a:defRPr sz="2800">
                <a:solidFill>
                  <a:srgbClr val="253546"/>
                </a:solidFill>
              </a:defRPr>
            </a:lvl1pPr>
            <a:lvl2pPr marL="514350" indent="-342900">
              <a:lnSpc>
                <a:spcPct val="100000"/>
              </a:lnSpc>
              <a:buFont typeface="Arial" panose="020B0604020202020204" pitchFamily="34" charset="0"/>
              <a:buChar char="•"/>
              <a:defRPr sz="2400">
                <a:solidFill>
                  <a:srgbClr val="253546"/>
                </a:solidFill>
              </a:defRPr>
            </a:lvl2pPr>
            <a:lvl3pPr marL="784225" indent="-342900">
              <a:lnSpc>
                <a:spcPct val="100000"/>
              </a:lnSpc>
              <a:buFont typeface="Arial" panose="020B0604020202020204" pitchFamily="34" charset="0"/>
              <a:buChar char="•"/>
              <a:defRPr sz="2000">
                <a:solidFill>
                  <a:srgbClr val="253546"/>
                </a:solidFill>
              </a:defRPr>
            </a:lvl3pPr>
            <a:lvl4pPr marL="792163" indent="-163513">
              <a:lnSpc>
                <a:spcPct val="100000"/>
              </a:lnSpc>
              <a:buFont typeface="Wingdings" pitchFamily="2" charset="2"/>
              <a:buChar char="§"/>
              <a:defRPr sz="18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9" name="Text Placeholder 2">
            <a:extLst>
              <a:ext uri="{FF2B5EF4-FFF2-40B4-BE49-F238E27FC236}">
                <a16:creationId xmlns:a16="http://schemas.microsoft.com/office/drawing/2014/main" id="{F74F7367-5BBA-514E-99CC-4BC56B9FD3A1}"/>
              </a:ext>
            </a:extLst>
          </p:cNvPr>
          <p:cNvSpPr>
            <a:spLocks noGrp="1"/>
          </p:cNvSpPr>
          <p:nvPr>
            <p:ph type="body" idx="1"/>
          </p:nvPr>
        </p:nvSpPr>
        <p:spPr>
          <a:xfrm>
            <a:off x="466628" y="1716262"/>
            <a:ext cx="5205509" cy="458778"/>
          </a:xfrm>
          <a:prstGeom prst="rect">
            <a:avLst/>
          </a:prstGeom>
          <a:noFill/>
        </p:spPr>
        <p:txBody>
          <a:bodyPr anchor="b"/>
          <a:lstStyle>
            <a:lvl1pPr marL="0" indent="0">
              <a:buNone/>
              <a:defRPr sz="2800" b="1">
                <a:solidFill>
                  <a:srgbClr val="2535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2" name="Picture 1">
            <a:extLst>
              <a:ext uri="{FF2B5EF4-FFF2-40B4-BE49-F238E27FC236}">
                <a16:creationId xmlns:a16="http://schemas.microsoft.com/office/drawing/2014/main" id="{386D3127-28D6-D081-5EC5-D4D6A43FA2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21" b="56702"/>
          <a:stretch/>
        </p:blipFill>
        <p:spPr>
          <a:xfrm>
            <a:off x="0" y="0"/>
            <a:ext cx="12192000" cy="533400"/>
          </a:xfrm>
          <a:prstGeom prst="rect">
            <a:avLst/>
          </a:prstGeom>
        </p:spPr>
      </p:pic>
      <p:sp>
        <p:nvSpPr>
          <p:cNvPr id="5" name="Text Placeholder 11">
            <a:extLst>
              <a:ext uri="{FF2B5EF4-FFF2-40B4-BE49-F238E27FC236}">
                <a16:creationId xmlns:a16="http://schemas.microsoft.com/office/drawing/2014/main" id="{67DF8F84-9EB2-4EE1-5DD6-59FFAC364177}"/>
              </a:ext>
            </a:extLst>
          </p:cNvPr>
          <p:cNvSpPr>
            <a:spLocks noGrp="1"/>
          </p:cNvSpPr>
          <p:nvPr>
            <p:ph type="body" sz="quarter" idx="13"/>
          </p:nvPr>
        </p:nvSpPr>
        <p:spPr>
          <a:xfrm>
            <a:off x="466628" y="146533"/>
            <a:ext cx="7772400" cy="276999"/>
          </a:xfrm>
        </p:spPr>
        <p:txBody>
          <a:bodyPr anchor="ctr" anchorCtr="0"/>
          <a:lstStyle>
            <a:lvl1pPr marL="0" indent="0">
              <a:buNone/>
              <a:defRPr sz="1800" b="1">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675245E6-6E0E-7F8D-A28B-50A90A54AA52}"/>
              </a:ext>
            </a:extLst>
          </p:cNvPr>
          <p:cNvSpPr>
            <a:spLocks noGrp="1"/>
          </p:cNvSpPr>
          <p:nvPr>
            <p:ph type="body" sz="quarter" idx="14" hasCustomPrompt="1"/>
          </p:nvPr>
        </p:nvSpPr>
        <p:spPr>
          <a:xfrm>
            <a:off x="5672137" y="146533"/>
            <a:ext cx="6024563" cy="276999"/>
          </a:xfrm>
        </p:spPr>
        <p:txBody>
          <a:bodyPr/>
          <a:lstStyle>
            <a:lvl1pPr marL="0" indent="0" algn="r">
              <a:buNone/>
              <a:defRPr sz="1800" b="1">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dirty="0"/>
              <a:t>Organization Name</a:t>
            </a:r>
          </a:p>
        </p:txBody>
      </p:sp>
      <p:sp>
        <p:nvSpPr>
          <p:cNvPr id="18" name="Title 1">
            <a:extLst>
              <a:ext uri="{FF2B5EF4-FFF2-40B4-BE49-F238E27FC236}">
                <a16:creationId xmlns:a16="http://schemas.microsoft.com/office/drawing/2014/main" id="{1E83F850-D533-3620-AECE-192BF262329A}"/>
              </a:ext>
            </a:extLst>
          </p:cNvPr>
          <p:cNvSpPr>
            <a:spLocks noGrp="1"/>
          </p:cNvSpPr>
          <p:nvPr>
            <p:ph type="title"/>
          </p:nvPr>
        </p:nvSpPr>
        <p:spPr>
          <a:xfrm>
            <a:off x="466628" y="964276"/>
            <a:ext cx="11230064" cy="498598"/>
          </a:xfrm>
        </p:spPr>
        <p:txBody>
          <a:bodyPr/>
          <a:lstStyle>
            <a:lvl1pPr>
              <a:defRPr sz="3600">
                <a:solidFill>
                  <a:srgbClr val="0033A1"/>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028E0CB4-1B31-34CD-B014-E748020AE903}"/>
              </a:ext>
            </a:extLst>
          </p:cNvPr>
          <p:cNvSpPr>
            <a:spLocks noChangeArrowheads="1"/>
          </p:cNvSpPr>
          <p:nvPr/>
        </p:nvSpPr>
        <p:spPr bwMode="auto">
          <a:xfrm>
            <a:off x="457200" y="6478491"/>
            <a:ext cx="32258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dirty="0">
                <a:solidFill>
                  <a:srgbClr val="A8AFB7"/>
                </a:solidFill>
              </a:rPr>
              <a:t>Copyright © 2024 Boeing. All rights reserved.</a:t>
            </a:r>
          </a:p>
        </p:txBody>
      </p:sp>
      <p:sp>
        <p:nvSpPr>
          <p:cNvPr id="15" name="Footer Placeholder 82">
            <a:extLst>
              <a:ext uri="{FF2B5EF4-FFF2-40B4-BE49-F238E27FC236}">
                <a16:creationId xmlns:a16="http://schemas.microsoft.com/office/drawing/2014/main" id="{794707B5-7F8C-4634-2535-FF7D1909F005}"/>
              </a:ext>
            </a:extLst>
          </p:cNvPr>
          <p:cNvSpPr txBox="1">
            <a:spLocks/>
          </p:cNvSpPr>
          <p:nvPr/>
        </p:nvSpPr>
        <p:spPr bwMode="auto">
          <a:xfrm>
            <a:off x="3971405" y="6467152"/>
            <a:ext cx="426720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solidFill>
                  <a:srgbClr val="A8AFB7"/>
                </a:solidFill>
              </a:rPr>
              <a:t>BOEING PROPRIETARY</a:t>
            </a:r>
          </a:p>
        </p:txBody>
      </p:sp>
      <p:sp>
        <p:nvSpPr>
          <p:cNvPr id="17" name="Content Placeholder 2">
            <a:extLst>
              <a:ext uri="{FF2B5EF4-FFF2-40B4-BE49-F238E27FC236}">
                <a16:creationId xmlns:a16="http://schemas.microsoft.com/office/drawing/2014/main" id="{1D0877DE-01C7-FA14-890F-258402A9EAB8}"/>
              </a:ext>
            </a:extLst>
          </p:cNvPr>
          <p:cNvSpPr>
            <a:spLocks noGrp="1"/>
          </p:cNvSpPr>
          <p:nvPr>
            <p:ph idx="18"/>
          </p:nvPr>
        </p:nvSpPr>
        <p:spPr>
          <a:xfrm>
            <a:off x="6519864" y="2305734"/>
            <a:ext cx="5176831" cy="1311128"/>
          </a:xfrm>
          <a:noFill/>
        </p:spPr>
        <p:txBody>
          <a:bodyPr/>
          <a:lstStyle>
            <a:lvl1pPr marL="457200" indent="-457200">
              <a:lnSpc>
                <a:spcPct val="100000"/>
              </a:lnSpc>
              <a:buFont typeface="Arial" panose="020B0604020202020204" pitchFamily="34" charset="0"/>
              <a:buChar char="•"/>
              <a:defRPr sz="2800">
                <a:solidFill>
                  <a:srgbClr val="253546"/>
                </a:solidFill>
              </a:defRPr>
            </a:lvl1pPr>
            <a:lvl2pPr marL="514350" indent="-342900">
              <a:lnSpc>
                <a:spcPct val="100000"/>
              </a:lnSpc>
              <a:buFont typeface="Arial" panose="020B0604020202020204" pitchFamily="34" charset="0"/>
              <a:buChar char="•"/>
              <a:defRPr sz="2400">
                <a:solidFill>
                  <a:srgbClr val="253546"/>
                </a:solidFill>
              </a:defRPr>
            </a:lvl2pPr>
            <a:lvl3pPr marL="784225" indent="-342900">
              <a:lnSpc>
                <a:spcPct val="100000"/>
              </a:lnSpc>
              <a:buFont typeface="Arial" panose="020B0604020202020204" pitchFamily="34" charset="0"/>
              <a:buChar char="•"/>
              <a:defRPr sz="2000">
                <a:solidFill>
                  <a:srgbClr val="253546"/>
                </a:solidFill>
              </a:defRPr>
            </a:lvl3pPr>
            <a:lvl4pPr marL="792163" indent="-163513">
              <a:lnSpc>
                <a:spcPct val="100000"/>
              </a:lnSpc>
              <a:buFont typeface="Wingdings" pitchFamily="2" charset="2"/>
              <a:buChar char="§"/>
              <a:defRPr sz="1800">
                <a:solidFill>
                  <a:srgbClr val="253546"/>
                </a:solidFill>
              </a:defRPr>
            </a:lvl4pPr>
            <a:lvl5pPr marL="957263" indent="-163513">
              <a:lnSpc>
                <a:spcPct val="100000"/>
              </a:lnSpc>
              <a:buFont typeface="Wingdings" pitchFamily="2" charset="2"/>
              <a:buChar char="§"/>
              <a:defRPr sz="1600">
                <a:solidFill>
                  <a:srgbClr val="253546"/>
                </a:solidFill>
              </a:defRPr>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B381E15A-C37D-582B-49C7-8476606EC258}"/>
              </a:ext>
            </a:extLst>
          </p:cNvPr>
          <p:cNvSpPr>
            <a:spLocks noGrp="1"/>
          </p:cNvSpPr>
          <p:nvPr>
            <p:ph type="body" idx="19"/>
          </p:nvPr>
        </p:nvSpPr>
        <p:spPr>
          <a:xfrm>
            <a:off x="6519864" y="1716262"/>
            <a:ext cx="5176831" cy="458778"/>
          </a:xfrm>
          <a:prstGeom prst="rect">
            <a:avLst/>
          </a:prstGeom>
          <a:noFill/>
        </p:spPr>
        <p:txBody>
          <a:bodyPr anchor="b"/>
          <a:lstStyle>
            <a:lvl1pPr marL="0" indent="0">
              <a:buNone/>
              <a:defRPr sz="2800" b="1">
                <a:solidFill>
                  <a:srgbClr val="2535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1" name="Straight Connector 10">
            <a:extLst>
              <a:ext uri="{FF2B5EF4-FFF2-40B4-BE49-F238E27FC236}">
                <a16:creationId xmlns:a16="http://schemas.microsoft.com/office/drawing/2014/main" id="{69BEB46C-0A36-0729-F804-6ABBEA8F71C1}"/>
              </a:ext>
            </a:extLst>
          </p:cNvPr>
          <p:cNvCxnSpPr>
            <a:cxnSpLocks/>
          </p:cNvCxnSpPr>
          <p:nvPr/>
        </p:nvCxnSpPr>
        <p:spPr>
          <a:xfrm flipV="1">
            <a:off x="6096000" y="1716262"/>
            <a:ext cx="0" cy="4497502"/>
          </a:xfrm>
          <a:prstGeom prst="line">
            <a:avLst/>
          </a:prstGeom>
          <a:ln w="15875" cap="rnd" cmpd="sng">
            <a:gradFill>
              <a:gsLst>
                <a:gs pos="20000">
                  <a:srgbClr val="011452"/>
                </a:gs>
                <a:gs pos="50000">
                  <a:srgbClr val="0033A1"/>
                </a:gs>
                <a:gs pos="79000">
                  <a:srgbClr val="01145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42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sert_Picture_Media">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CA28314-9697-FFFC-3CE0-77E9A85F80AF}"/>
              </a:ext>
            </a:extLst>
          </p:cNvPr>
          <p:cNvSpPr>
            <a:spLocks noGrp="1"/>
          </p:cNvSpPr>
          <p:nvPr>
            <p:ph type="pic" sz="quarter" idx="18"/>
          </p:nvPr>
        </p:nvSpPr>
        <p:spPr>
          <a:xfrm>
            <a:off x="1189264" y="1776029"/>
            <a:ext cx="4213259" cy="4154084"/>
          </a:xfrm>
        </p:spPr>
        <p:txBody>
          <a:bodyPr/>
          <a:lstStyle>
            <a:lvl1pPr marL="0" indent="0">
              <a:buNone/>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11" name="Media Placeholder 10">
            <a:extLst>
              <a:ext uri="{FF2B5EF4-FFF2-40B4-BE49-F238E27FC236}">
                <a16:creationId xmlns:a16="http://schemas.microsoft.com/office/drawing/2014/main" id="{3E8FCEC5-54E7-BD4B-ABA6-2B80671BE2CB}"/>
              </a:ext>
            </a:extLst>
          </p:cNvPr>
          <p:cNvSpPr>
            <a:spLocks noGrp="1"/>
          </p:cNvSpPr>
          <p:nvPr>
            <p:ph type="media" sz="quarter" idx="16"/>
          </p:nvPr>
        </p:nvSpPr>
        <p:spPr>
          <a:xfrm>
            <a:off x="6858058" y="1768171"/>
            <a:ext cx="4114800" cy="4161942"/>
          </a:xfrm>
        </p:spPr>
        <p:txBody>
          <a:bodyPr/>
          <a:lstStyle>
            <a:lvl1pPr marL="0" indent="0">
              <a:buNone/>
              <a:defRPr/>
            </a:lvl1pPr>
          </a:lstStyle>
          <a:p>
            <a:r>
              <a:rPr lang="en-US"/>
              <a:t>Click icon to add media</a:t>
            </a:r>
            <a:endParaRPr lang="en-US" dirty="0"/>
          </a:p>
        </p:txBody>
      </p:sp>
      <p:pic>
        <p:nvPicPr>
          <p:cNvPr id="2" name="Picture 1">
            <a:extLst>
              <a:ext uri="{FF2B5EF4-FFF2-40B4-BE49-F238E27FC236}">
                <a16:creationId xmlns:a16="http://schemas.microsoft.com/office/drawing/2014/main" id="{A0F6DA25-AADE-A283-5C44-4EA4A03F42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21" b="56702"/>
          <a:stretch/>
        </p:blipFill>
        <p:spPr>
          <a:xfrm>
            <a:off x="0" y="0"/>
            <a:ext cx="12192000" cy="533400"/>
          </a:xfrm>
          <a:prstGeom prst="rect">
            <a:avLst/>
          </a:prstGeom>
        </p:spPr>
      </p:pic>
      <p:sp>
        <p:nvSpPr>
          <p:cNvPr id="5" name="Text Placeholder 11">
            <a:extLst>
              <a:ext uri="{FF2B5EF4-FFF2-40B4-BE49-F238E27FC236}">
                <a16:creationId xmlns:a16="http://schemas.microsoft.com/office/drawing/2014/main" id="{E3C74F89-CABE-9331-1009-1488A03C9D54}"/>
              </a:ext>
            </a:extLst>
          </p:cNvPr>
          <p:cNvSpPr>
            <a:spLocks noGrp="1"/>
          </p:cNvSpPr>
          <p:nvPr>
            <p:ph type="body" sz="quarter" idx="13"/>
          </p:nvPr>
        </p:nvSpPr>
        <p:spPr>
          <a:xfrm>
            <a:off x="466628" y="146533"/>
            <a:ext cx="7772400" cy="276999"/>
          </a:xfrm>
        </p:spPr>
        <p:txBody>
          <a:bodyPr anchor="ctr" anchorCtr="0"/>
          <a:lstStyle>
            <a:lvl1pPr marL="0" indent="0">
              <a:buNone/>
              <a:defRPr sz="1800" b="1">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4068EFBE-31C0-37CE-A1E8-D6C8DB9AEBBC}"/>
              </a:ext>
            </a:extLst>
          </p:cNvPr>
          <p:cNvSpPr>
            <a:spLocks noGrp="1"/>
          </p:cNvSpPr>
          <p:nvPr>
            <p:ph type="body" sz="quarter" idx="17" hasCustomPrompt="1"/>
          </p:nvPr>
        </p:nvSpPr>
        <p:spPr>
          <a:xfrm>
            <a:off x="5672137" y="146533"/>
            <a:ext cx="6024563" cy="276999"/>
          </a:xfrm>
        </p:spPr>
        <p:txBody>
          <a:bodyPr/>
          <a:lstStyle>
            <a:lvl1pPr marL="0" indent="0" algn="r">
              <a:buNone/>
              <a:defRPr sz="1800" b="1">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dirty="0"/>
              <a:t>Organization Name</a:t>
            </a:r>
          </a:p>
        </p:txBody>
      </p:sp>
      <p:sp>
        <p:nvSpPr>
          <p:cNvPr id="9" name="Title 1">
            <a:extLst>
              <a:ext uri="{FF2B5EF4-FFF2-40B4-BE49-F238E27FC236}">
                <a16:creationId xmlns:a16="http://schemas.microsoft.com/office/drawing/2014/main" id="{9FFD2F3E-C7E8-AE71-6B4F-E40E15D0EC65}"/>
              </a:ext>
            </a:extLst>
          </p:cNvPr>
          <p:cNvSpPr>
            <a:spLocks noGrp="1"/>
          </p:cNvSpPr>
          <p:nvPr>
            <p:ph type="title"/>
          </p:nvPr>
        </p:nvSpPr>
        <p:spPr>
          <a:xfrm>
            <a:off x="466628" y="964276"/>
            <a:ext cx="11230072" cy="498598"/>
          </a:xfrm>
        </p:spPr>
        <p:txBody>
          <a:bodyPr/>
          <a:lstStyle>
            <a:lvl1pPr>
              <a:defRPr sz="3600">
                <a:solidFill>
                  <a:srgbClr val="0033A1"/>
                </a:solidFill>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D0B2EA2D-95C6-BF4E-FA47-1FE4435A3AF5}"/>
              </a:ext>
            </a:extLst>
          </p:cNvPr>
          <p:cNvSpPr>
            <a:spLocks noChangeArrowheads="1"/>
          </p:cNvSpPr>
          <p:nvPr/>
        </p:nvSpPr>
        <p:spPr bwMode="auto">
          <a:xfrm>
            <a:off x="457200" y="6478491"/>
            <a:ext cx="32258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dirty="0">
                <a:solidFill>
                  <a:srgbClr val="A8AFB7"/>
                </a:solidFill>
              </a:rPr>
              <a:t>Copyright © 2024 Boeing. All rights reserved.</a:t>
            </a:r>
          </a:p>
        </p:txBody>
      </p:sp>
      <p:sp>
        <p:nvSpPr>
          <p:cNvPr id="13" name="Footer Placeholder 82">
            <a:extLst>
              <a:ext uri="{FF2B5EF4-FFF2-40B4-BE49-F238E27FC236}">
                <a16:creationId xmlns:a16="http://schemas.microsoft.com/office/drawing/2014/main" id="{2DC33139-DF97-DE6B-A746-937889676219}"/>
              </a:ext>
            </a:extLst>
          </p:cNvPr>
          <p:cNvSpPr txBox="1">
            <a:spLocks/>
          </p:cNvSpPr>
          <p:nvPr/>
        </p:nvSpPr>
        <p:spPr bwMode="auto">
          <a:xfrm>
            <a:off x="3971405" y="6467152"/>
            <a:ext cx="426720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solidFill>
                  <a:srgbClr val="A8AFB7"/>
                </a:solidFill>
              </a:rPr>
              <a:t>BOEING PROPRIETARY</a:t>
            </a:r>
          </a:p>
        </p:txBody>
      </p:sp>
    </p:spTree>
    <p:extLst>
      <p:ext uri="{BB962C8B-B14F-4D97-AF65-F5344CB8AC3E}">
        <p14:creationId xmlns:p14="http://schemas.microsoft.com/office/powerpoint/2010/main" val="184300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_Square_L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CDCAF4-896C-BCFC-1463-2F25F60B75BC}"/>
              </a:ext>
            </a:extLst>
          </p:cNvPr>
          <p:cNvSpPr/>
          <p:nvPr/>
        </p:nvSpPr>
        <p:spPr>
          <a:xfrm>
            <a:off x="6105005" y="533400"/>
            <a:ext cx="6096000" cy="3051463"/>
          </a:xfrm>
          <a:prstGeom prst="rect">
            <a:avLst/>
          </a:prstGeom>
          <a:solidFill>
            <a:srgbClr val="E9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DCA2CE-1FA5-9914-076F-A00869A63C41}"/>
              </a:ext>
            </a:extLst>
          </p:cNvPr>
          <p:cNvSpPr/>
          <p:nvPr/>
        </p:nvSpPr>
        <p:spPr>
          <a:xfrm>
            <a:off x="0" y="3584863"/>
            <a:ext cx="6096000" cy="3273137"/>
          </a:xfrm>
          <a:prstGeom prst="rect">
            <a:avLst/>
          </a:prstGeom>
          <a:solidFill>
            <a:srgbClr val="E9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6096000" y="964276"/>
            <a:ext cx="0" cy="5299364"/>
          </a:xfrm>
          <a:prstGeom prst="line">
            <a:avLst/>
          </a:prstGeom>
          <a:ln w="15875" cap="rnd" cmpd="sng">
            <a:gradFill>
              <a:gsLst>
                <a:gs pos="20000">
                  <a:srgbClr val="011452"/>
                </a:gs>
                <a:gs pos="50000">
                  <a:srgbClr val="0033A1"/>
                </a:gs>
                <a:gs pos="80000">
                  <a:srgbClr val="01145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a:off x="457201" y="3584863"/>
            <a:ext cx="11239499" cy="1"/>
          </a:xfrm>
          <a:prstGeom prst="line">
            <a:avLst/>
          </a:prstGeom>
          <a:ln w="15875" cap="rnd" cmpd="sng">
            <a:gradFill>
              <a:gsLst>
                <a:gs pos="50000">
                  <a:srgbClr val="0033A1"/>
                </a:gs>
                <a:gs pos="20000">
                  <a:srgbClr val="011452"/>
                </a:gs>
                <a:gs pos="80000">
                  <a:srgbClr val="011452"/>
                </a:gs>
              </a:gsLst>
              <a:lin ang="0" scaled="0"/>
            </a:gradFill>
            <a:prstDash val="sysDash"/>
          </a:ln>
        </p:spPr>
        <p:style>
          <a:lnRef idx="1">
            <a:schemeClr val="accent1"/>
          </a:lnRef>
          <a:fillRef idx="0">
            <a:schemeClr val="accent1"/>
          </a:fillRef>
          <a:effectRef idx="0">
            <a:schemeClr val="accent1"/>
          </a:effectRef>
          <a:fontRef idx="minor">
            <a:schemeClr val="tx1"/>
          </a:fontRef>
        </p:style>
      </p:cxnSp>
      <p:sp>
        <p:nvSpPr>
          <p:cNvPr id="25" name="Text Placeholder 13"/>
          <p:cNvSpPr>
            <a:spLocks noGrp="1"/>
          </p:cNvSpPr>
          <p:nvPr>
            <p:ph type="body" sz="quarter" idx="19"/>
          </p:nvPr>
        </p:nvSpPr>
        <p:spPr>
          <a:xfrm>
            <a:off x="462645" y="964276"/>
            <a:ext cx="5259170" cy="369332"/>
          </a:xfrm>
          <a:prstGeom prst="rect">
            <a:avLst/>
          </a:prstGeom>
        </p:spPr>
        <p:txBody>
          <a:bodyPr lIns="0" tIns="0" rIns="0" bIns="0"/>
          <a:lstStyle>
            <a:lvl1pPr marL="0" indent="0">
              <a:buNone/>
              <a:defRPr sz="2400" b="1">
                <a:solidFill>
                  <a:srgbClr val="253546"/>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7" name="Text Placeholder 13"/>
          <p:cNvSpPr>
            <a:spLocks noGrp="1"/>
          </p:cNvSpPr>
          <p:nvPr>
            <p:ph type="body" sz="quarter" idx="21"/>
          </p:nvPr>
        </p:nvSpPr>
        <p:spPr>
          <a:xfrm>
            <a:off x="6437530" y="964276"/>
            <a:ext cx="5259170" cy="369332"/>
          </a:xfrm>
          <a:prstGeom prst="rect">
            <a:avLst/>
          </a:prstGeom>
          <a:noFill/>
        </p:spPr>
        <p:txBody>
          <a:bodyPr lIns="0" tIns="0" rIns="0" bIns="0"/>
          <a:lstStyle>
            <a:lvl1pPr marL="0" indent="0">
              <a:buNone/>
              <a:defRPr sz="2400" b="1">
                <a:solidFill>
                  <a:srgbClr val="253546"/>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9" name="Text Placeholder 13"/>
          <p:cNvSpPr>
            <a:spLocks noGrp="1"/>
          </p:cNvSpPr>
          <p:nvPr>
            <p:ph type="body" sz="quarter" idx="23"/>
          </p:nvPr>
        </p:nvSpPr>
        <p:spPr>
          <a:xfrm>
            <a:off x="469379" y="3817792"/>
            <a:ext cx="5259170" cy="369332"/>
          </a:xfrm>
          <a:prstGeom prst="rect">
            <a:avLst/>
          </a:prstGeom>
          <a:noFill/>
        </p:spPr>
        <p:txBody>
          <a:bodyPr lIns="0" tIns="0" rIns="0" bIns="0"/>
          <a:lstStyle>
            <a:lvl1pPr marL="0" indent="0">
              <a:buNone/>
              <a:defRPr sz="2400" b="1">
                <a:solidFill>
                  <a:srgbClr val="253546"/>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31" name="Text Placeholder 13"/>
          <p:cNvSpPr>
            <a:spLocks noGrp="1"/>
          </p:cNvSpPr>
          <p:nvPr>
            <p:ph type="body" sz="quarter" idx="25"/>
          </p:nvPr>
        </p:nvSpPr>
        <p:spPr>
          <a:xfrm>
            <a:off x="6437530" y="3817792"/>
            <a:ext cx="5259170" cy="369332"/>
          </a:xfrm>
          <a:prstGeom prst="rect">
            <a:avLst/>
          </a:prstGeom>
          <a:noFill/>
        </p:spPr>
        <p:txBody>
          <a:bodyPr lIns="0" tIns="0" rIns="0" bIns="0"/>
          <a:lstStyle>
            <a:lvl1pPr marL="0" indent="0">
              <a:buNone/>
              <a:defRPr sz="2400" b="1">
                <a:solidFill>
                  <a:srgbClr val="253546"/>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6" name="Slide Number Placeholder 2">
            <a:extLst>
              <a:ext uri="{FF2B5EF4-FFF2-40B4-BE49-F238E27FC236}">
                <a16:creationId xmlns:a16="http://schemas.microsoft.com/office/drawing/2014/main" id="{05E95190-3F4A-2045-929E-292D81F2EBAC}"/>
              </a:ext>
            </a:extLst>
          </p:cNvPr>
          <p:cNvSpPr>
            <a:spLocks noGrp="1"/>
          </p:cNvSpPr>
          <p:nvPr>
            <p:ph type="sldNum" sz="quarter" idx="10"/>
          </p:nvPr>
        </p:nvSpPr>
        <p:spPr>
          <a:xfrm>
            <a:off x="10142220" y="6515100"/>
            <a:ext cx="1554480" cy="91440"/>
          </a:xfrm>
        </p:spPr>
        <p:txBody>
          <a:bodyPr/>
          <a:lstStyle>
            <a:lvl1pPr>
              <a:defRPr>
                <a:solidFill>
                  <a:srgbClr val="253546"/>
                </a:solidFill>
              </a:defRPr>
            </a:lvl1pPr>
          </a:lstStyle>
          <a:p>
            <a:fld id="{48FFE6E1-85EB-9E42-824B-7CC9267ED8B9}" type="slidenum">
              <a:rPr lang="en-US" smtClean="0"/>
              <a:pPr/>
              <a:t>‹#›</a:t>
            </a:fld>
            <a:endParaRPr lang="en-US" dirty="0"/>
          </a:p>
        </p:txBody>
      </p:sp>
      <p:sp>
        <p:nvSpPr>
          <p:cNvPr id="33" name="Content Placeholder 2">
            <a:extLst>
              <a:ext uri="{FF2B5EF4-FFF2-40B4-BE49-F238E27FC236}">
                <a16:creationId xmlns:a16="http://schemas.microsoft.com/office/drawing/2014/main" id="{D83E4890-D76A-9D4D-9448-103642AF7CD5}"/>
              </a:ext>
            </a:extLst>
          </p:cNvPr>
          <p:cNvSpPr>
            <a:spLocks noGrp="1"/>
          </p:cNvSpPr>
          <p:nvPr>
            <p:ph sz="half" idx="1"/>
          </p:nvPr>
        </p:nvSpPr>
        <p:spPr>
          <a:xfrm>
            <a:off x="466627" y="1473731"/>
            <a:ext cx="5255187" cy="307777"/>
          </a:xfrm>
        </p:spPr>
        <p:txBody>
          <a:bodyPr/>
          <a:lstStyle>
            <a:lvl1pPr>
              <a:defRPr sz="2000">
                <a:solidFill>
                  <a:srgbClr val="253546"/>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36" name="Content Placeholder 2">
            <a:extLst>
              <a:ext uri="{FF2B5EF4-FFF2-40B4-BE49-F238E27FC236}">
                <a16:creationId xmlns:a16="http://schemas.microsoft.com/office/drawing/2014/main" id="{259FE9C1-5DB4-454A-992E-A8F2B6E64D7E}"/>
              </a:ext>
            </a:extLst>
          </p:cNvPr>
          <p:cNvSpPr>
            <a:spLocks noGrp="1"/>
          </p:cNvSpPr>
          <p:nvPr>
            <p:ph sz="half" idx="26"/>
          </p:nvPr>
        </p:nvSpPr>
        <p:spPr>
          <a:xfrm>
            <a:off x="6441513" y="1473731"/>
            <a:ext cx="5255187" cy="307777"/>
          </a:xfrm>
          <a:noFill/>
        </p:spPr>
        <p:txBody>
          <a:bodyPr/>
          <a:lstStyle>
            <a:lvl1pPr>
              <a:defRPr sz="2000">
                <a:solidFill>
                  <a:srgbClr val="253546"/>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37" name="Content Placeholder 2">
            <a:extLst>
              <a:ext uri="{FF2B5EF4-FFF2-40B4-BE49-F238E27FC236}">
                <a16:creationId xmlns:a16="http://schemas.microsoft.com/office/drawing/2014/main" id="{F9B6AE58-64EC-5C46-9C7C-5385A3D4242F}"/>
              </a:ext>
            </a:extLst>
          </p:cNvPr>
          <p:cNvSpPr>
            <a:spLocks noGrp="1"/>
          </p:cNvSpPr>
          <p:nvPr>
            <p:ph sz="half" idx="27"/>
          </p:nvPr>
        </p:nvSpPr>
        <p:spPr>
          <a:xfrm>
            <a:off x="6441513" y="4327873"/>
            <a:ext cx="5255187" cy="307777"/>
          </a:xfrm>
          <a:noFill/>
        </p:spPr>
        <p:txBody>
          <a:bodyPr/>
          <a:lstStyle>
            <a:lvl1pPr>
              <a:defRPr sz="2000">
                <a:solidFill>
                  <a:srgbClr val="253546"/>
                </a:solidFill>
              </a:defRPr>
            </a:lvl1pPr>
            <a:lvl2pPr marL="171450" indent="0">
              <a:buNone/>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39" name="Content Placeholder 2">
            <a:extLst>
              <a:ext uri="{FF2B5EF4-FFF2-40B4-BE49-F238E27FC236}">
                <a16:creationId xmlns:a16="http://schemas.microsoft.com/office/drawing/2014/main" id="{8EFBC3E8-3090-734F-BA07-3A15C0FCE63C}"/>
              </a:ext>
            </a:extLst>
          </p:cNvPr>
          <p:cNvSpPr>
            <a:spLocks noGrp="1"/>
          </p:cNvSpPr>
          <p:nvPr>
            <p:ph sz="half" idx="28"/>
          </p:nvPr>
        </p:nvSpPr>
        <p:spPr>
          <a:xfrm>
            <a:off x="466627" y="4327873"/>
            <a:ext cx="5255187" cy="307777"/>
          </a:xfrm>
          <a:noFill/>
        </p:spPr>
        <p:txBody>
          <a:bodyPr/>
          <a:lstStyle>
            <a:lvl1pPr>
              <a:defRPr sz="2000">
                <a:solidFill>
                  <a:srgbClr val="253546"/>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pic>
        <p:nvPicPr>
          <p:cNvPr id="2" name="Picture 1">
            <a:extLst>
              <a:ext uri="{FF2B5EF4-FFF2-40B4-BE49-F238E27FC236}">
                <a16:creationId xmlns:a16="http://schemas.microsoft.com/office/drawing/2014/main" id="{5C0F39E0-B747-ED42-9D94-D505C1121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21" b="56702"/>
          <a:stretch/>
        </p:blipFill>
        <p:spPr>
          <a:xfrm>
            <a:off x="0" y="0"/>
            <a:ext cx="12192000" cy="533400"/>
          </a:xfrm>
          <a:prstGeom prst="rect">
            <a:avLst/>
          </a:prstGeom>
        </p:spPr>
      </p:pic>
      <p:sp>
        <p:nvSpPr>
          <p:cNvPr id="3" name="Text Placeholder 11">
            <a:extLst>
              <a:ext uri="{FF2B5EF4-FFF2-40B4-BE49-F238E27FC236}">
                <a16:creationId xmlns:a16="http://schemas.microsoft.com/office/drawing/2014/main" id="{0171DBF6-1C48-CDDD-7321-2BB8B7F90C25}"/>
              </a:ext>
            </a:extLst>
          </p:cNvPr>
          <p:cNvSpPr>
            <a:spLocks noGrp="1"/>
          </p:cNvSpPr>
          <p:nvPr>
            <p:ph type="body" sz="quarter" idx="13"/>
          </p:nvPr>
        </p:nvSpPr>
        <p:spPr>
          <a:xfrm>
            <a:off x="466628" y="146533"/>
            <a:ext cx="7772400" cy="276999"/>
          </a:xfrm>
        </p:spPr>
        <p:txBody>
          <a:bodyPr anchor="ctr" anchorCtr="0"/>
          <a:lstStyle>
            <a:lvl1pPr marL="0" indent="0">
              <a:buNone/>
              <a:defRPr sz="1800" b="1">
                <a:solidFill>
                  <a:schemeClr val="bg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5F2A9498-A473-A942-81DA-6B95200184F0}"/>
              </a:ext>
            </a:extLst>
          </p:cNvPr>
          <p:cNvSpPr>
            <a:spLocks noGrp="1"/>
          </p:cNvSpPr>
          <p:nvPr>
            <p:ph type="body" sz="quarter" idx="17" hasCustomPrompt="1"/>
          </p:nvPr>
        </p:nvSpPr>
        <p:spPr>
          <a:xfrm>
            <a:off x="5672137" y="146533"/>
            <a:ext cx="6024563" cy="276999"/>
          </a:xfrm>
        </p:spPr>
        <p:txBody>
          <a:bodyPr/>
          <a:lstStyle>
            <a:lvl1pPr marL="0" indent="0" algn="r">
              <a:buNone/>
              <a:defRPr sz="1800" b="1">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dirty="0"/>
              <a:t>Organization Name</a:t>
            </a:r>
          </a:p>
        </p:txBody>
      </p:sp>
      <p:sp>
        <p:nvSpPr>
          <p:cNvPr id="5" name="Rectangle 4">
            <a:extLst>
              <a:ext uri="{FF2B5EF4-FFF2-40B4-BE49-F238E27FC236}">
                <a16:creationId xmlns:a16="http://schemas.microsoft.com/office/drawing/2014/main" id="{E0BD4B33-E3A0-A75E-DE1E-5CE0BF878CEF}"/>
              </a:ext>
            </a:extLst>
          </p:cNvPr>
          <p:cNvSpPr>
            <a:spLocks noChangeArrowheads="1"/>
          </p:cNvSpPr>
          <p:nvPr/>
        </p:nvSpPr>
        <p:spPr bwMode="auto">
          <a:xfrm>
            <a:off x="457200" y="6478491"/>
            <a:ext cx="32258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dirty="0">
                <a:solidFill>
                  <a:srgbClr val="A8AFB7"/>
                </a:solidFill>
              </a:rPr>
              <a:t>Copyright © 2024 Boeing. All rights reserved.</a:t>
            </a:r>
          </a:p>
        </p:txBody>
      </p:sp>
      <p:sp>
        <p:nvSpPr>
          <p:cNvPr id="6" name="Footer Placeholder 82">
            <a:extLst>
              <a:ext uri="{FF2B5EF4-FFF2-40B4-BE49-F238E27FC236}">
                <a16:creationId xmlns:a16="http://schemas.microsoft.com/office/drawing/2014/main" id="{53DCE771-42E0-1635-7DF4-19913F3BCDAD}"/>
              </a:ext>
            </a:extLst>
          </p:cNvPr>
          <p:cNvSpPr txBox="1">
            <a:spLocks/>
          </p:cNvSpPr>
          <p:nvPr/>
        </p:nvSpPr>
        <p:spPr bwMode="auto">
          <a:xfrm>
            <a:off x="3971405" y="6467152"/>
            <a:ext cx="426720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solidFill>
                  <a:srgbClr val="A8AFB7"/>
                </a:solidFill>
              </a:rPr>
              <a:t>BOEING PROPRIETARY</a:t>
            </a:r>
          </a:p>
        </p:txBody>
      </p:sp>
    </p:spTree>
    <p:extLst>
      <p:ext uri="{BB962C8B-B14F-4D97-AF65-F5344CB8AC3E}">
        <p14:creationId xmlns:p14="http://schemas.microsoft.com/office/powerpoint/2010/main" val="33222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Square_Dark">
    <p:bg>
      <p:bgPr>
        <a:solidFill>
          <a:srgbClr val="01145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5EB572C-D8B2-821A-5364-34EBF9444501}"/>
              </a:ext>
            </a:extLst>
          </p:cNvPr>
          <p:cNvSpPr/>
          <p:nvPr/>
        </p:nvSpPr>
        <p:spPr>
          <a:xfrm>
            <a:off x="6105005" y="0"/>
            <a:ext cx="6096000" cy="3570342"/>
          </a:xfrm>
          <a:prstGeom prst="rect">
            <a:avLst/>
          </a:prstGeom>
          <a:solidFill>
            <a:srgbClr val="000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026FF1-D870-2D57-5136-F68E544251D1}"/>
              </a:ext>
            </a:extLst>
          </p:cNvPr>
          <p:cNvSpPr/>
          <p:nvPr/>
        </p:nvSpPr>
        <p:spPr>
          <a:xfrm>
            <a:off x="0" y="3590365"/>
            <a:ext cx="6096000" cy="3267633"/>
          </a:xfrm>
          <a:prstGeom prst="rect">
            <a:avLst/>
          </a:prstGeom>
          <a:solidFill>
            <a:srgbClr val="000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a:extLst>
              <a:ext uri="{FF2B5EF4-FFF2-40B4-BE49-F238E27FC236}">
                <a16:creationId xmlns:a16="http://schemas.microsoft.com/office/drawing/2014/main" id="{769DC728-2005-7533-7D94-3F9DF8154572}"/>
              </a:ext>
            </a:extLst>
          </p:cNvPr>
          <p:cNvSpPr>
            <a:spLocks noGrp="1"/>
          </p:cNvSpPr>
          <p:nvPr>
            <p:ph sz="half" idx="26"/>
          </p:nvPr>
        </p:nvSpPr>
        <p:spPr>
          <a:xfrm>
            <a:off x="466627" y="1470163"/>
            <a:ext cx="5255187" cy="307777"/>
          </a:xfrm>
        </p:spPr>
        <p:txBody>
          <a:bodyPr/>
          <a:lstStyle>
            <a:lvl1pPr>
              <a:buClr>
                <a:srgbClr val="009BDF"/>
              </a:buClr>
              <a:defRPr sz="2000">
                <a:solidFill>
                  <a:schemeClr val="bg1"/>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36" name="Text Placeholder 13">
            <a:extLst>
              <a:ext uri="{FF2B5EF4-FFF2-40B4-BE49-F238E27FC236}">
                <a16:creationId xmlns:a16="http://schemas.microsoft.com/office/drawing/2014/main" id="{8151C326-8BF7-2147-B8B1-8B4C34FD287C}"/>
              </a:ext>
            </a:extLst>
          </p:cNvPr>
          <p:cNvSpPr>
            <a:spLocks noGrp="1"/>
          </p:cNvSpPr>
          <p:nvPr>
            <p:ph type="body" sz="quarter" idx="19"/>
          </p:nvPr>
        </p:nvSpPr>
        <p:spPr>
          <a:xfrm>
            <a:off x="462645" y="960708"/>
            <a:ext cx="5259170" cy="369332"/>
          </a:xfrm>
          <a:prstGeom prst="rect">
            <a:avLst/>
          </a:prstGeom>
        </p:spPr>
        <p:txBody>
          <a:bodyPr lIns="0" tIns="0" rIns="0" bIns="0"/>
          <a:lstStyle>
            <a:lvl1pPr marL="0" indent="0">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 name="Slide Number Placeholder 2">
            <a:extLst>
              <a:ext uri="{FF2B5EF4-FFF2-40B4-BE49-F238E27FC236}">
                <a16:creationId xmlns:a16="http://schemas.microsoft.com/office/drawing/2014/main" id="{23B1D875-FF6B-9AE1-0378-E028A6576E60}"/>
              </a:ext>
            </a:extLst>
          </p:cNvPr>
          <p:cNvSpPr>
            <a:spLocks noGrp="1"/>
          </p:cNvSpPr>
          <p:nvPr>
            <p:ph type="sldNum" sz="quarter" idx="10"/>
          </p:nvPr>
        </p:nvSpPr>
        <p:spPr>
          <a:xfrm>
            <a:off x="10142220" y="6515100"/>
            <a:ext cx="1554480" cy="91440"/>
          </a:xfrm>
        </p:spPr>
        <p:txBody>
          <a:bodyPr/>
          <a:lstStyle>
            <a:lvl1pPr>
              <a:defRPr>
                <a:solidFill>
                  <a:schemeClr val="bg1"/>
                </a:solidFill>
              </a:defRPr>
            </a:lvl1pPr>
          </a:lstStyle>
          <a:p>
            <a:fld id="{48FFE6E1-85EB-9E42-824B-7CC9267ED8B9}" type="slidenum">
              <a:rPr lang="en-US" smtClean="0"/>
              <a:pPr/>
              <a:t>‹#›</a:t>
            </a:fld>
            <a:endParaRPr lang="en-US" dirty="0"/>
          </a:p>
        </p:txBody>
      </p:sp>
      <p:cxnSp>
        <p:nvCxnSpPr>
          <p:cNvPr id="10" name="Straight Connector 9">
            <a:extLst>
              <a:ext uri="{FF2B5EF4-FFF2-40B4-BE49-F238E27FC236}">
                <a16:creationId xmlns:a16="http://schemas.microsoft.com/office/drawing/2014/main" id="{C8B0A994-9D51-F7B1-B6E2-56BE293CE069}"/>
              </a:ext>
            </a:extLst>
          </p:cNvPr>
          <p:cNvCxnSpPr>
            <a:cxnSpLocks/>
          </p:cNvCxnSpPr>
          <p:nvPr/>
        </p:nvCxnSpPr>
        <p:spPr>
          <a:xfrm flipV="1">
            <a:off x="6096000" y="964276"/>
            <a:ext cx="0" cy="5299364"/>
          </a:xfrm>
          <a:prstGeom prst="line">
            <a:avLst/>
          </a:prstGeom>
          <a:ln w="15875" cap="rnd" cmpd="sng">
            <a:gradFill>
              <a:gsLst>
                <a:gs pos="20000">
                  <a:srgbClr val="009BDF"/>
                </a:gs>
                <a:gs pos="50000">
                  <a:srgbClr val="7FE7FA"/>
                </a:gs>
                <a:gs pos="80000">
                  <a:srgbClr val="009BDF"/>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477EAD-FF7A-EE32-2F1F-9361DF60B531}"/>
              </a:ext>
            </a:extLst>
          </p:cNvPr>
          <p:cNvCxnSpPr>
            <a:cxnSpLocks/>
          </p:cNvCxnSpPr>
          <p:nvPr/>
        </p:nvCxnSpPr>
        <p:spPr>
          <a:xfrm flipH="1">
            <a:off x="457201" y="3590365"/>
            <a:ext cx="11239499" cy="1"/>
          </a:xfrm>
          <a:prstGeom prst="line">
            <a:avLst/>
          </a:prstGeom>
          <a:ln w="15875" cap="rnd" cmpd="sng">
            <a:gradFill>
              <a:gsLst>
                <a:gs pos="50000">
                  <a:srgbClr val="7FE7FA"/>
                </a:gs>
                <a:gs pos="20000">
                  <a:srgbClr val="009BDF"/>
                </a:gs>
                <a:gs pos="80000">
                  <a:srgbClr val="009BDF"/>
                </a:gs>
              </a:gsLst>
              <a:lin ang="0" scaled="0"/>
            </a:gradFill>
            <a:prstDash val="sysDash"/>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08E8DD76-4F31-46E4-ECE2-F27D41E94131}"/>
              </a:ext>
            </a:extLst>
          </p:cNvPr>
          <p:cNvSpPr>
            <a:spLocks noGrp="1"/>
          </p:cNvSpPr>
          <p:nvPr>
            <p:ph sz="half" idx="30"/>
          </p:nvPr>
        </p:nvSpPr>
        <p:spPr>
          <a:xfrm>
            <a:off x="6437530" y="4316641"/>
            <a:ext cx="5255187" cy="307777"/>
          </a:xfrm>
        </p:spPr>
        <p:txBody>
          <a:bodyPr/>
          <a:lstStyle>
            <a:lvl1pPr>
              <a:buClr>
                <a:srgbClr val="009BDF"/>
              </a:buClr>
              <a:defRPr sz="2000">
                <a:solidFill>
                  <a:schemeClr val="bg1"/>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32" name="Text Placeholder 13">
            <a:extLst>
              <a:ext uri="{FF2B5EF4-FFF2-40B4-BE49-F238E27FC236}">
                <a16:creationId xmlns:a16="http://schemas.microsoft.com/office/drawing/2014/main" id="{704C0A4D-EC6D-DF42-4EC2-D233D8C885CF}"/>
              </a:ext>
            </a:extLst>
          </p:cNvPr>
          <p:cNvSpPr>
            <a:spLocks noGrp="1"/>
          </p:cNvSpPr>
          <p:nvPr>
            <p:ph type="body" sz="quarter" idx="31"/>
          </p:nvPr>
        </p:nvSpPr>
        <p:spPr>
          <a:xfrm>
            <a:off x="6433548" y="3807186"/>
            <a:ext cx="5259170" cy="369332"/>
          </a:xfrm>
          <a:prstGeom prst="rect">
            <a:avLst/>
          </a:prstGeom>
        </p:spPr>
        <p:txBody>
          <a:bodyPr lIns="0" tIns="0" rIns="0" bIns="0"/>
          <a:lstStyle>
            <a:lvl1pPr marL="0" indent="0">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33" name="Content Placeholder 2">
            <a:extLst>
              <a:ext uri="{FF2B5EF4-FFF2-40B4-BE49-F238E27FC236}">
                <a16:creationId xmlns:a16="http://schemas.microsoft.com/office/drawing/2014/main" id="{DD0BD245-1495-2C5B-11B9-A179700832FA}"/>
              </a:ext>
            </a:extLst>
          </p:cNvPr>
          <p:cNvSpPr>
            <a:spLocks noGrp="1"/>
          </p:cNvSpPr>
          <p:nvPr>
            <p:ph sz="half" idx="32"/>
          </p:nvPr>
        </p:nvSpPr>
        <p:spPr>
          <a:xfrm>
            <a:off x="470609" y="4325998"/>
            <a:ext cx="5255187" cy="307777"/>
          </a:xfrm>
        </p:spPr>
        <p:txBody>
          <a:bodyPr/>
          <a:lstStyle>
            <a:lvl1pPr>
              <a:buClr>
                <a:srgbClr val="009BDF"/>
              </a:buClr>
              <a:defRPr sz="2000">
                <a:solidFill>
                  <a:schemeClr val="bg1"/>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34" name="Text Placeholder 13">
            <a:extLst>
              <a:ext uri="{FF2B5EF4-FFF2-40B4-BE49-F238E27FC236}">
                <a16:creationId xmlns:a16="http://schemas.microsoft.com/office/drawing/2014/main" id="{3759E0E2-02B6-68D7-137B-099C8461A9F4}"/>
              </a:ext>
            </a:extLst>
          </p:cNvPr>
          <p:cNvSpPr>
            <a:spLocks noGrp="1"/>
          </p:cNvSpPr>
          <p:nvPr>
            <p:ph type="body" sz="quarter" idx="33"/>
          </p:nvPr>
        </p:nvSpPr>
        <p:spPr>
          <a:xfrm>
            <a:off x="466627" y="3807186"/>
            <a:ext cx="5259170" cy="378689"/>
          </a:xfrm>
          <a:prstGeom prst="rect">
            <a:avLst/>
          </a:prstGeom>
        </p:spPr>
        <p:txBody>
          <a:bodyPr lIns="0" tIns="0" rIns="0" bIns="0"/>
          <a:lstStyle>
            <a:lvl1pPr marL="0" indent="0">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35" name="Content Placeholder 2">
            <a:extLst>
              <a:ext uri="{FF2B5EF4-FFF2-40B4-BE49-F238E27FC236}">
                <a16:creationId xmlns:a16="http://schemas.microsoft.com/office/drawing/2014/main" id="{7128B136-27ED-68C8-1D0B-CAE689DE4B0E}"/>
              </a:ext>
            </a:extLst>
          </p:cNvPr>
          <p:cNvSpPr>
            <a:spLocks noGrp="1"/>
          </p:cNvSpPr>
          <p:nvPr>
            <p:ph sz="half" idx="34"/>
          </p:nvPr>
        </p:nvSpPr>
        <p:spPr>
          <a:xfrm>
            <a:off x="6437529" y="1473731"/>
            <a:ext cx="5255187" cy="307777"/>
          </a:xfrm>
        </p:spPr>
        <p:txBody>
          <a:bodyPr/>
          <a:lstStyle>
            <a:lvl1pPr>
              <a:buClr>
                <a:srgbClr val="009BDF"/>
              </a:buClr>
              <a:defRPr sz="2000">
                <a:solidFill>
                  <a:schemeClr val="bg1"/>
                </a:solidFill>
              </a:defRPr>
            </a:lvl1pPr>
            <a:lvl2pPr>
              <a:defRPr sz="16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37" name="Text Placeholder 13">
            <a:extLst>
              <a:ext uri="{FF2B5EF4-FFF2-40B4-BE49-F238E27FC236}">
                <a16:creationId xmlns:a16="http://schemas.microsoft.com/office/drawing/2014/main" id="{38D4B5F6-173D-F9C3-8B3E-B486A5506623}"/>
              </a:ext>
            </a:extLst>
          </p:cNvPr>
          <p:cNvSpPr>
            <a:spLocks noGrp="1"/>
          </p:cNvSpPr>
          <p:nvPr>
            <p:ph type="body" sz="quarter" idx="35"/>
          </p:nvPr>
        </p:nvSpPr>
        <p:spPr>
          <a:xfrm>
            <a:off x="6433547" y="964276"/>
            <a:ext cx="5259170" cy="369332"/>
          </a:xfrm>
          <a:prstGeom prst="rect">
            <a:avLst/>
          </a:prstGeom>
        </p:spPr>
        <p:txBody>
          <a:bodyPr lIns="0" tIns="0" rIns="0" bIns="0"/>
          <a:lstStyle>
            <a:lvl1pPr marL="0" indent="0">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3" name="Rectangle 2">
            <a:extLst>
              <a:ext uri="{FF2B5EF4-FFF2-40B4-BE49-F238E27FC236}">
                <a16:creationId xmlns:a16="http://schemas.microsoft.com/office/drawing/2014/main" id="{3EB5F99B-3F98-E433-55BD-B09FC9C7E023}"/>
              </a:ext>
            </a:extLst>
          </p:cNvPr>
          <p:cNvSpPr>
            <a:spLocks noChangeArrowheads="1"/>
          </p:cNvSpPr>
          <p:nvPr/>
        </p:nvSpPr>
        <p:spPr bwMode="auto">
          <a:xfrm>
            <a:off x="457200" y="6478491"/>
            <a:ext cx="32258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b="0" dirty="0">
                <a:solidFill>
                  <a:srgbClr val="A8AFB7"/>
                </a:solidFill>
              </a:rPr>
              <a:t>Copyright © 2024 Boeing. All rights reserved.</a:t>
            </a:r>
          </a:p>
        </p:txBody>
      </p:sp>
      <p:sp>
        <p:nvSpPr>
          <p:cNvPr id="4" name="Footer Placeholder 82">
            <a:extLst>
              <a:ext uri="{FF2B5EF4-FFF2-40B4-BE49-F238E27FC236}">
                <a16:creationId xmlns:a16="http://schemas.microsoft.com/office/drawing/2014/main" id="{E2767C56-09D6-F6BE-D034-9234FC91B019}"/>
              </a:ext>
            </a:extLst>
          </p:cNvPr>
          <p:cNvSpPr txBox="1">
            <a:spLocks/>
          </p:cNvSpPr>
          <p:nvPr/>
        </p:nvSpPr>
        <p:spPr bwMode="auto">
          <a:xfrm>
            <a:off x="3971405" y="6467152"/>
            <a:ext cx="426720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solidFill>
                  <a:srgbClr val="A8AFB7"/>
                </a:solidFill>
              </a:rPr>
              <a:t>BOEING PROPRIETARY</a:t>
            </a:r>
          </a:p>
        </p:txBody>
      </p:sp>
    </p:spTree>
    <p:extLst>
      <p:ext uri="{BB962C8B-B14F-4D97-AF65-F5344CB8AC3E}">
        <p14:creationId xmlns:p14="http://schemas.microsoft.com/office/powerpoint/2010/main" val="399416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Column_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C7D408-06F5-B034-18E4-F770BE10257E}"/>
              </a:ext>
            </a:extLst>
          </p:cNvPr>
          <p:cNvSpPr/>
          <p:nvPr/>
        </p:nvSpPr>
        <p:spPr>
          <a:xfrm>
            <a:off x="4157293" y="533400"/>
            <a:ext cx="3887971" cy="6324600"/>
          </a:xfrm>
          <a:prstGeom prst="rect">
            <a:avLst/>
          </a:prstGeom>
          <a:solidFill>
            <a:srgbClr val="E9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ECEF"/>
              </a:solidFill>
            </a:endParaRPr>
          </a:p>
        </p:txBody>
      </p:sp>
      <p:sp>
        <p:nvSpPr>
          <p:cNvPr id="25" name="Text Placeholder 13"/>
          <p:cNvSpPr>
            <a:spLocks noGrp="1"/>
          </p:cNvSpPr>
          <p:nvPr>
            <p:ph type="body" sz="quarter" idx="19"/>
          </p:nvPr>
        </p:nvSpPr>
        <p:spPr>
          <a:xfrm>
            <a:off x="466628" y="964276"/>
            <a:ext cx="3438144" cy="369332"/>
          </a:xfrm>
          <a:prstGeom prst="rect">
            <a:avLst/>
          </a:prstGeom>
        </p:spPr>
        <p:txBody>
          <a:bodyPr lIns="0" tIns="0" rIns="0" bIns="0"/>
          <a:lstStyle>
            <a:lvl1pPr marL="0" indent="0">
              <a:buNone/>
              <a:defRPr sz="2400" b="1">
                <a:solidFill>
                  <a:srgbClr val="253546"/>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6" name="Slide Number Placeholder 2">
            <a:extLst>
              <a:ext uri="{FF2B5EF4-FFF2-40B4-BE49-F238E27FC236}">
                <a16:creationId xmlns:a16="http://schemas.microsoft.com/office/drawing/2014/main" id="{05E95190-3F4A-2045-929E-292D81F2EBAC}"/>
              </a:ext>
            </a:extLst>
          </p:cNvPr>
          <p:cNvSpPr>
            <a:spLocks noGrp="1"/>
          </p:cNvSpPr>
          <p:nvPr>
            <p:ph type="sldNum" sz="quarter" idx="10"/>
          </p:nvPr>
        </p:nvSpPr>
        <p:spPr>
          <a:xfrm>
            <a:off x="10142220" y="6515100"/>
            <a:ext cx="1554480" cy="91440"/>
          </a:xfrm>
        </p:spPr>
        <p:txBody>
          <a:bodyPr/>
          <a:lstStyle/>
          <a:p>
            <a:fld id="{48FFE6E1-85EB-9E42-824B-7CC9267ED8B9}" type="slidenum">
              <a:rPr lang="en-US" smtClean="0"/>
              <a:pPr/>
              <a:t>‹#›</a:t>
            </a:fld>
            <a:endParaRPr lang="en-US" dirty="0"/>
          </a:p>
        </p:txBody>
      </p:sp>
      <p:cxnSp>
        <p:nvCxnSpPr>
          <p:cNvPr id="35" name="Straight Connector 34">
            <a:extLst>
              <a:ext uri="{FF2B5EF4-FFF2-40B4-BE49-F238E27FC236}">
                <a16:creationId xmlns:a16="http://schemas.microsoft.com/office/drawing/2014/main" id="{EE65E970-E83A-0A48-9DD3-67237A2B137F}"/>
              </a:ext>
            </a:extLst>
          </p:cNvPr>
          <p:cNvCxnSpPr/>
          <p:nvPr/>
        </p:nvCxnSpPr>
        <p:spPr>
          <a:xfrm flipV="1">
            <a:off x="4154644" y="914400"/>
            <a:ext cx="0" cy="5299364"/>
          </a:xfrm>
          <a:prstGeom prst="line">
            <a:avLst/>
          </a:prstGeom>
          <a:ln w="15875" cap="rnd" cmpd="sng">
            <a:gradFill>
              <a:gsLst>
                <a:gs pos="20000">
                  <a:srgbClr val="011452"/>
                </a:gs>
                <a:gs pos="50000">
                  <a:srgbClr val="0033A1"/>
                </a:gs>
                <a:gs pos="79000">
                  <a:srgbClr val="01145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6D77B6-B71B-DD44-BDC8-7B993EA4ACBE}"/>
              </a:ext>
            </a:extLst>
          </p:cNvPr>
          <p:cNvCxnSpPr/>
          <p:nvPr/>
        </p:nvCxnSpPr>
        <p:spPr>
          <a:xfrm flipV="1">
            <a:off x="8045266" y="914400"/>
            <a:ext cx="0" cy="5299364"/>
          </a:xfrm>
          <a:prstGeom prst="line">
            <a:avLst/>
          </a:prstGeom>
          <a:ln w="15875" cap="rnd" cmpd="sng">
            <a:gradFill>
              <a:gsLst>
                <a:gs pos="20000">
                  <a:srgbClr val="011452"/>
                </a:gs>
                <a:gs pos="50000">
                  <a:srgbClr val="0033A1"/>
                </a:gs>
                <a:gs pos="79000">
                  <a:srgbClr val="01145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C95D660C-BBB7-2345-8873-54DEDA992667}"/>
              </a:ext>
            </a:extLst>
          </p:cNvPr>
          <p:cNvSpPr>
            <a:spLocks noGrp="1"/>
          </p:cNvSpPr>
          <p:nvPr>
            <p:ph sz="half" idx="1"/>
          </p:nvPr>
        </p:nvSpPr>
        <p:spPr>
          <a:xfrm>
            <a:off x="470611" y="1586996"/>
            <a:ext cx="3438144" cy="615553"/>
          </a:xfrm>
        </p:spPr>
        <p:txBody>
          <a:bodyPr/>
          <a:lstStyle>
            <a:lvl1pPr marL="342900" indent="-342900">
              <a:lnSpc>
                <a:spcPct val="100000"/>
              </a:lnSpc>
              <a:buFont typeface="Arial" panose="020B0604020202020204" pitchFamily="34" charset="0"/>
              <a:buChar char="•"/>
              <a:defRPr sz="2000">
                <a:solidFill>
                  <a:srgbClr val="253546"/>
                </a:solidFill>
              </a:defRPr>
            </a:lvl1pPr>
            <a:lvl2pPr marL="376238" indent="-204788">
              <a:lnSpc>
                <a:spcPct val="100000"/>
              </a:lnSpc>
              <a:buFont typeface="Wingdings" pitchFamily="2" charset="2"/>
              <a:buChar char="§"/>
              <a:defRPr sz="1600">
                <a:solidFill>
                  <a:srgbClr val="253546"/>
                </a:solidFill>
              </a:defRPr>
            </a:lvl2pPr>
            <a:lvl3pPr marL="627063" indent="-185738">
              <a:lnSpc>
                <a:spcPct val="100000"/>
              </a:lnSpc>
              <a:buFont typeface="Wingdings" pitchFamily="2" charset="2"/>
              <a:buChar char="§"/>
              <a:defRPr sz="1600">
                <a:solidFill>
                  <a:srgbClr val="253546"/>
                </a:solidFill>
              </a:defRPr>
            </a:lvl3pPr>
            <a:lvl4pPr marL="792163" indent="-163513">
              <a:lnSpc>
                <a:spcPct val="100000"/>
              </a:lnSpc>
              <a:buFont typeface="Wingdings" pitchFamily="2" charset="2"/>
              <a:buChar char="§"/>
              <a:defRPr sz="1400">
                <a:solidFill>
                  <a:srgbClr val="253546"/>
                </a:solidFill>
              </a:defRPr>
            </a:lvl4pPr>
            <a:lvl5pPr marL="957263" indent="-163513">
              <a:lnSpc>
                <a:spcPct val="100000"/>
              </a:lnSpc>
              <a:buFont typeface="Wingdings" pitchFamily="2" charset="2"/>
              <a:buChar char="§"/>
              <a:defRPr sz="1400">
                <a:solidFill>
                  <a:srgbClr val="253546"/>
                </a:solidFill>
              </a:defRPr>
            </a:lvl5pPr>
            <a:lvl6pPr>
              <a:defRPr sz="1800"/>
            </a:lvl6pPr>
            <a:lvl7pPr>
              <a:defRPr sz="1800"/>
            </a:lvl7pPr>
            <a:lvl8pPr>
              <a:defRPr sz="1800"/>
            </a:lvl8pPr>
            <a:lvl9pPr>
              <a:defRPr sz="1800"/>
            </a:lvl9pPr>
          </a:lstStyle>
          <a:p>
            <a:pPr lvl="0"/>
            <a:r>
              <a:rPr lang="en-US"/>
              <a:t>Click to edit Master text styles</a:t>
            </a:r>
          </a:p>
        </p:txBody>
      </p:sp>
      <p:sp>
        <p:nvSpPr>
          <p:cNvPr id="39" name="Text Placeholder 13">
            <a:extLst>
              <a:ext uri="{FF2B5EF4-FFF2-40B4-BE49-F238E27FC236}">
                <a16:creationId xmlns:a16="http://schemas.microsoft.com/office/drawing/2014/main" id="{2BE43185-3C89-FB42-9760-03D6814485C0}"/>
              </a:ext>
            </a:extLst>
          </p:cNvPr>
          <p:cNvSpPr>
            <a:spLocks noGrp="1"/>
          </p:cNvSpPr>
          <p:nvPr>
            <p:ph type="body" sz="quarter" idx="20"/>
          </p:nvPr>
        </p:nvSpPr>
        <p:spPr>
          <a:xfrm>
            <a:off x="4383620" y="964276"/>
            <a:ext cx="3432830" cy="369332"/>
          </a:xfrm>
          <a:prstGeom prst="rect">
            <a:avLst/>
          </a:prstGeom>
          <a:noFill/>
        </p:spPr>
        <p:txBody>
          <a:bodyPr lIns="0" tIns="0" rIns="0" bIns="0"/>
          <a:lstStyle>
            <a:lvl1pPr marL="0" indent="0">
              <a:buNone/>
              <a:defRPr sz="2400" b="1">
                <a:solidFill>
                  <a:srgbClr val="253546"/>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40" name="Content Placeholder 2">
            <a:extLst>
              <a:ext uri="{FF2B5EF4-FFF2-40B4-BE49-F238E27FC236}">
                <a16:creationId xmlns:a16="http://schemas.microsoft.com/office/drawing/2014/main" id="{E0F05990-D1A3-6544-B20D-9FD4BA08E06A}"/>
              </a:ext>
            </a:extLst>
          </p:cNvPr>
          <p:cNvSpPr>
            <a:spLocks noGrp="1"/>
          </p:cNvSpPr>
          <p:nvPr>
            <p:ph sz="half" idx="21"/>
          </p:nvPr>
        </p:nvSpPr>
        <p:spPr>
          <a:xfrm>
            <a:off x="4383620" y="1586996"/>
            <a:ext cx="3432830" cy="615553"/>
          </a:xfrm>
          <a:noFill/>
        </p:spPr>
        <p:txBody>
          <a:bodyPr/>
          <a:lstStyle>
            <a:lvl1pPr marL="342900" indent="-342900">
              <a:lnSpc>
                <a:spcPct val="100000"/>
              </a:lnSpc>
              <a:buFont typeface="Arial" panose="020B0604020202020204" pitchFamily="34" charset="0"/>
              <a:buChar char="•"/>
              <a:defRPr sz="2000">
                <a:solidFill>
                  <a:srgbClr val="253546"/>
                </a:solidFill>
              </a:defRPr>
            </a:lvl1pPr>
            <a:lvl2pPr marL="376238" indent="-204788">
              <a:lnSpc>
                <a:spcPct val="100000"/>
              </a:lnSpc>
              <a:buFont typeface="Wingdings" pitchFamily="2" charset="2"/>
              <a:buChar char="§"/>
              <a:defRPr sz="1600">
                <a:solidFill>
                  <a:srgbClr val="253546"/>
                </a:solidFill>
              </a:defRPr>
            </a:lvl2pPr>
            <a:lvl3pPr marL="627063" indent="-185738">
              <a:lnSpc>
                <a:spcPct val="100000"/>
              </a:lnSpc>
              <a:buFont typeface="Wingdings" pitchFamily="2" charset="2"/>
              <a:buChar char="§"/>
              <a:defRPr sz="1600">
                <a:solidFill>
                  <a:srgbClr val="253546"/>
                </a:solidFill>
              </a:defRPr>
            </a:lvl3pPr>
            <a:lvl4pPr marL="628650" indent="0">
              <a:lnSpc>
                <a:spcPct val="100000"/>
              </a:lnSpc>
              <a:buFont typeface="Wingdings" pitchFamily="2" charset="2"/>
              <a:buNone/>
              <a:defRPr sz="1400">
                <a:solidFill>
                  <a:srgbClr val="253546"/>
                </a:solidFill>
              </a:defRPr>
            </a:lvl4pPr>
            <a:lvl5pPr marL="957263" indent="-163513">
              <a:lnSpc>
                <a:spcPct val="100000"/>
              </a:lnSpc>
              <a:buFont typeface="Wingdings" pitchFamily="2" charset="2"/>
              <a:buChar char="§"/>
              <a:defRPr sz="1400">
                <a:solidFill>
                  <a:srgbClr val="253546"/>
                </a:solidFill>
              </a:defRPr>
            </a:lvl5pPr>
            <a:lvl6pPr>
              <a:defRPr sz="1800"/>
            </a:lvl6pPr>
            <a:lvl7pPr>
              <a:defRPr sz="1800"/>
            </a:lvl7pPr>
            <a:lvl8pPr>
              <a:defRPr sz="1800"/>
            </a:lvl8pPr>
            <a:lvl9pPr>
              <a:defRPr sz="1800"/>
            </a:lvl9pPr>
          </a:lstStyle>
          <a:p>
            <a:pPr lvl="0"/>
            <a:r>
              <a:rPr lang="en-US"/>
              <a:t>Click to edit Master text styles</a:t>
            </a:r>
          </a:p>
        </p:txBody>
      </p:sp>
      <p:sp>
        <p:nvSpPr>
          <p:cNvPr id="41" name="Text Placeholder 13">
            <a:extLst>
              <a:ext uri="{FF2B5EF4-FFF2-40B4-BE49-F238E27FC236}">
                <a16:creationId xmlns:a16="http://schemas.microsoft.com/office/drawing/2014/main" id="{B5D8FCEF-3666-5440-A2E2-89FC86F0B856}"/>
              </a:ext>
            </a:extLst>
          </p:cNvPr>
          <p:cNvSpPr>
            <a:spLocks noGrp="1"/>
          </p:cNvSpPr>
          <p:nvPr>
            <p:ph type="body" sz="quarter" idx="22"/>
          </p:nvPr>
        </p:nvSpPr>
        <p:spPr>
          <a:xfrm>
            <a:off x="8285996" y="964276"/>
            <a:ext cx="3439456" cy="369332"/>
          </a:xfrm>
          <a:prstGeom prst="rect">
            <a:avLst/>
          </a:prstGeom>
          <a:noFill/>
        </p:spPr>
        <p:txBody>
          <a:bodyPr lIns="0" tIns="0" rIns="0" bIns="0"/>
          <a:lstStyle>
            <a:lvl1pPr marL="0" indent="0">
              <a:buNone/>
              <a:defRPr sz="2400" b="1">
                <a:solidFill>
                  <a:srgbClr val="253546"/>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42" name="Content Placeholder 2">
            <a:extLst>
              <a:ext uri="{FF2B5EF4-FFF2-40B4-BE49-F238E27FC236}">
                <a16:creationId xmlns:a16="http://schemas.microsoft.com/office/drawing/2014/main" id="{B7FD94BA-73E9-234E-A8A6-17BBA9DD78CC}"/>
              </a:ext>
            </a:extLst>
          </p:cNvPr>
          <p:cNvSpPr>
            <a:spLocks noGrp="1"/>
          </p:cNvSpPr>
          <p:nvPr>
            <p:ph sz="half" idx="23"/>
          </p:nvPr>
        </p:nvSpPr>
        <p:spPr>
          <a:xfrm>
            <a:off x="8289980" y="1586996"/>
            <a:ext cx="3435552" cy="615553"/>
          </a:xfrm>
          <a:noFill/>
        </p:spPr>
        <p:txBody>
          <a:bodyPr/>
          <a:lstStyle>
            <a:lvl1pPr marL="342900" indent="-342900">
              <a:lnSpc>
                <a:spcPct val="100000"/>
              </a:lnSpc>
              <a:buFont typeface="Arial" panose="020B0604020202020204" pitchFamily="34" charset="0"/>
              <a:buChar char="•"/>
              <a:defRPr sz="2000">
                <a:solidFill>
                  <a:srgbClr val="253546"/>
                </a:solidFill>
              </a:defRPr>
            </a:lvl1pPr>
            <a:lvl2pPr marL="376238" indent="-204788">
              <a:lnSpc>
                <a:spcPct val="100000"/>
              </a:lnSpc>
              <a:buFont typeface="Wingdings" pitchFamily="2" charset="2"/>
              <a:buChar char="§"/>
              <a:defRPr sz="1600">
                <a:solidFill>
                  <a:srgbClr val="253546"/>
                </a:solidFill>
              </a:defRPr>
            </a:lvl2pPr>
            <a:lvl3pPr marL="627063" indent="-185738">
              <a:lnSpc>
                <a:spcPct val="100000"/>
              </a:lnSpc>
              <a:buFont typeface="Wingdings" pitchFamily="2" charset="2"/>
              <a:buChar char="§"/>
              <a:defRPr sz="1600">
                <a:solidFill>
                  <a:srgbClr val="253546"/>
                </a:solidFill>
              </a:defRPr>
            </a:lvl3pPr>
            <a:lvl4pPr marL="792163" indent="-163513">
              <a:lnSpc>
                <a:spcPct val="100000"/>
              </a:lnSpc>
              <a:buFont typeface="Wingdings" pitchFamily="2" charset="2"/>
              <a:buChar char="§"/>
              <a:defRPr sz="1400">
                <a:solidFill>
                  <a:srgbClr val="253546"/>
                </a:solidFill>
              </a:defRPr>
            </a:lvl4pPr>
            <a:lvl5pPr marL="957263" indent="-163513">
              <a:lnSpc>
                <a:spcPct val="100000"/>
              </a:lnSpc>
              <a:buFont typeface="Wingdings" pitchFamily="2" charset="2"/>
              <a:buChar char="§"/>
              <a:defRPr sz="1400">
                <a:solidFill>
                  <a:srgbClr val="253546"/>
                </a:solidFill>
              </a:defRPr>
            </a:lvl5pPr>
            <a:lvl6pPr>
              <a:defRPr sz="1800"/>
            </a:lvl6pPr>
            <a:lvl7pPr>
              <a:defRPr sz="1800"/>
            </a:lvl7pPr>
            <a:lvl8pPr>
              <a:defRPr sz="1800"/>
            </a:lvl8pPr>
            <a:lvl9pPr>
              <a:defRPr sz="1800"/>
            </a:lvl9pPr>
          </a:lstStyle>
          <a:p>
            <a:pPr lvl="0"/>
            <a:r>
              <a:rPr lang="en-US"/>
              <a:t>Click to edit Master text styles</a:t>
            </a:r>
          </a:p>
        </p:txBody>
      </p:sp>
      <p:pic>
        <p:nvPicPr>
          <p:cNvPr id="2" name="Picture 1">
            <a:extLst>
              <a:ext uri="{FF2B5EF4-FFF2-40B4-BE49-F238E27FC236}">
                <a16:creationId xmlns:a16="http://schemas.microsoft.com/office/drawing/2014/main" id="{AE9B8BE3-EE1B-70A0-1A24-DF70A7A6CE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21" b="56702"/>
          <a:stretch/>
        </p:blipFill>
        <p:spPr>
          <a:xfrm>
            <a:off x="0" y="0"/>
            <a:ext cx="12192000" cy="533400"/>
          </a:xfrm>
          <a:prstGeom prst="rect">
            <a:avLst/>
          </a:prstGeom>
        </p:spPr>
      </p:pic>
      <p:sp>
        <p:nvSpPr>
          <p:cNvPr id="3" name="Text Placeholder 11">
            <a:extLst>
              <a:ext uri="{FF2B5EF4-FFF2-40B4-BE49-F238E27FC236}">
                <a16:creationId xmlns:a16="http://schemas.microsoft.com/office/drawing/2014/main" id="{0C8F6D95-621F-F999-DB46-7103467DAD9F}"/>
              </a:ext>
            </a:extLst>
          </p:cNvPr>
          <p:cNvSpPr>
            <a:spLocks noGrp="1"/>
          </p:cNvSpPr>
          <p:nvPr>
            <p:ph type="body" sz="quarter" idx="13"/>
          </p:nvPr>
        </p:nvSpPr>
        <p:spPr>
          <a:xfrm>
            <a:off x="466628" y="146533"/>
            <a:ext cx="7772400" cy="276999"/>
          </a:xfrm>
        </p:spPr>
        <p:txBody>
          <a:bodyPr anchor="ctr" anchorCtr="0"/>
          <a:lstStyle>
            <a:lvl1pPr marL="0" indent="0">
              <a:buNone/>
              <a:defRPr sz="1800" b="1">
                <a:solidFill>
                  <a:schemeClr val="bg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7403F54D-F7CB-1301-42D0-9FAECA61B7F0}"/>
              </a:ext>
            </a:extLst>
          </p:cNvPr>
          <p:cNvSpPr>
            <a:spLocks noGrp="1"/>
          </p:cNvSpPr>
          <p:nvPr>
            <p:ph type="body" sz="quarter" idx="17" hasCustomPrompt="1"/>
          </p:nvPr>
        </p:nvSpPr>
        <p:spPr>
          <a:xfrm>
            <a:off x="5672137" y="146533"/>
            <a:ext cx="6024563" cy="276999"/>
          </a:xfrm>
        </p:spPr>
        <p:txBody>
          <a:bodyPr/>
          <a:lstStyle>
            <a:lvl1pPr marL="0" indent="0" algn="r">
              <a:buNone/>
              <a:defRPr sz="1800" b="1">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dirty="0"/>
              <a:t>Organization Name</a:t>
            </a:r>
          </a:p>
        </p:txBody>
      </p:sp>
      <p:sp>
        <p:nvSpPr>
          <p:cNvPr id="7" name="Rectangle 6">
            <a:extLst>
              <a:ext uri="{FF2B5EF4-FFF2-40B4-BE49-F238E27FC236}">
                <a16:creationId xmlns:a16="http://schemas.microsoft.com/office/drawing/2014/main" id="{1C093D61-50FB-4C39-DF27-6DBA72821463}"/>
              </a:ext>
            </a:extLst>
          </p:cNvPr>
          <p:cNvSpPr>
            <a:spLocks noChangeArrowheads="1"/>
          </p:cNvSpPr>
          <p:nvPr/>
        </p:nvSpPr>
        <p:spPr bwMode="auto">
          <a:xfrm>
            <a:off x="457200" y="6478491"/>
            <a:ext cx="32258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dirty="0">
                <a:solidFill>
                  <a:srgbClr val="A8AFB7"/>
                </a:solidFill>
              </a:rPr>
              <a:t>Copyright © 2024 Boeing. All rights reserved.</a:t>
            </a:r>
          </a:p>
        </p:txBody>
      </p:sp>
      <p:sp>
        <p:nvSpPr>
          <p:cNvPr id="8" name="Footer Placeholder 82">
            <a:extLst>
              <a:ext uri="{FF2B5EF4-FFF2-40B4-BE49-F238E27FC236}">
                <a16:creationId xmlns:a16="http://schemas.microsoft.com/office/drawing/2014/main" id="{7C3BAE3C-396F-3CB8-6F22-872B60F6FBF1}"/>
              </a:ext>
            </a:extLst>
          </p:cNvPr>
          <p:cNvSpPr txBox="1">
            <a:spLocks/>
          </p:cNvSpPr>
          <p:nvPr/>
        </p:nvSpPr>
        <p:spPr bwMode="auto">
          <a:xfrm>
            <a:off x="3971405" y="6467152"/>
            <a:ext cx="426720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solidFill>
                  <a:srgbClr val="A8AFB7"/>
                </a:solidFill>
              </a:rPr>
              <a:t>BOEING PROPRIETARY</a:t>
            </a:r>
          </a:p>
        </p:txBody>
      </p:sp>
    </p:spTree>
    <p:extLst>
      <p:ext uri="{BB962C8B-B14F-4D97-AF65-F5344CB8AC3E}">
        <p14:creationId xmlns:p14="http://schemas.microsoft.com/office/powerpoint/2010/main" val="9403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Column_Dark">
    <p:bg>
      <p:bgPr>
        <a:solidFill>
          <a:srgbClr val="011452"/>
        </a:solidFill>
        <a:effectLst/>
      </p:bgPr>
    </p:bg>
    <p:spTree>
      <p:nvGrpSpPr>
        <p:cNvPr id="1" name=""/>
        <p:cNvGrpSpPr/>
        <p:nvPr/>
      </p:nvGrpSpPr>
      <p:grpSpPr>
        <a:xfrm>
          <a:off x="0" y="0"/>
          <a:ext cx="0" cy="0"/>
          <a:chOff x="0" y="0"/>
          <a:chExt cx="0" cy="0"/>
        </a:xfrm>
      </p:grpSpPr>
      <p:sp>
        <p:nvSpPr>
          <p:cNvPr id="36" name="Text Placeholder 13">
            <a:extLst>
              <a:ext uri="{FF2B5EF4-FFF2-40B4-BE49-F238E27FC236}">
                <a16:creationId xmlns:a16="http://schemas.microsoft.com/office/drawing/2014/main" id="{8151C326-8BF7-2147-B8B1-8B4C34FD287C}"/>
              </a:ext>
            </a:extLst>
          </p:cNvPr>
          <p:cNvSpPr>
            <a:spLocks noGrp="1"/>
          </p:cNvSpPr>
          <p:nvPr>
            <p:ph type="body" sz="quarter" idx="19"/>
          </p:nvPr>
        </p:nvSpPr>
        <p:spPr>
          <a:xfrm>
            <a:off x="462644" y="964276"/>
            <a:ext cx="3438144" cy="369332"/>
          </a:xfrm>
          <a:prstGeom prst="rect">
            <a:avLst/>
          </a:prstGeom>
          <a:noFill/>
        </p:spPr>
        <p:txBody>
          <a:bodyPr lIns="0" tIns="0" rIns="0" bIns="0"/>
          <a:lstStyle>
            <a:lvl1pPr marL="0" indent="0">
              <a:buClr>
                <a:srgbClr val="009BDF"/>
              </a:buClr>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4" name="Content Placeholder 2">
            <a:extLst>
              <a:ext uri="{FF2B5EF4-FFF2-40B4-BE49-F238E27FC236}">
                <a16:creationId xmlns:a16="http://schemas.microsoft.com/office/drawing/2014/main" id="{76B0BDE6-16B4-F141-B881-8938715DF459}"/>
              </a:ext>
            </a:extLst>
          </p:cNvPr>
          <p:cNvSpPr>
            <a:spLocks noGrp="1"/>
          </p:cNvSpPr>
          <p:nvPr>
            <p:ph sz="half" idx="1"/>
          </p:nvPr>
        </p:nvSpPr>
        <p:spPr>
          <a:xfrm>
            <a:off x="466628" y="1562037"/>
            <a:ext cx="3438144" cy="615553"/>
          </a:xfrm>
          <a:prstGeom prst="rect">
            <a:avLst/>
          </a:prstGeom>
          <a:noFill/>
        </p:spPr>
        <p:txBody>
          <a:bodyPr/>
          <a:lstStyle>
            <a:lvl1pPr marL="342900" indent="-342900">
              <a:lnSpc>
                <a:spcPct val="100000"/>
              </a:lnSpc>
              <a:buClr>
                <a:srgbClr val="009BDF"/>
              </a:buClr>
              <a:buFont typeface="Arial" panose="020B0604020202020204" pitchFamily="34" charset="0"/>
              <a:buChar char="•"/>
              <a:defRPr sz="20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p:txBody>
      </p:sp>
      <p:sp>
        <p:nvSpPr>
          <p:cNvPr id="16" name="Rectangle 15">
            <a:extLst>
              <a:ext uri="{FF2B5EF4-FFF2-40B4-BE49-F238E27FC236}">
                <a16:creationId xmlns:a16="http://schemas.microsoft.com/office/drawing/2014/main" id="{1191CC01-1356-C551-A482-ED53FD8FB6B5}"/>
              </a:ext>
            </a:extLst>
          </p:cNvPr>
          <p:cNvSpPr/>
          <p:nvPr/>
        </p:nvSpPr>
        <p:spPr>
          <a:xfrm>
            <a:off x="4137437" y="0"/>
            <a:ext cx="3930687" cy="6858000"/>
          </a:xfrm>
          <a:prstGeom prst="rect">
            <a:avLst/>
          </a:prstGeom>
          <a:solidFill>
            <a:srgbClr val="000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886A010-4F3E-C741-832D-DEFD5D2A4395}"/>
              </a:ext>
            </a:extLst>
          </p:cNvPr>
          <p:cNvCxnSpPr>
            <a:cxnSpLocks/>
          </p:cNvCxnSpPr>
          <p:nvPr/>
        </p:nvCxnSpPr>
        <p:spPr>
          <a:xfrm flipV="1">
            <a:off x="4150661" y="598050"/>
            <a:ext cx="0" cy="5654160"/>
          </a:xfrm>
          <a:prstGeom prst="line">
            <a:avLst/>
          </a:prstGeom>
          <a:ln w="15875" cap="rnd" cmpd="sng">
            <a:gradFill>
              <a:gsLst>
                <a:gs pos="20000">
                  <a:srgbClr val="009BDF"/>
                </a:gs>
                <a:gs pos="50000">
                  <a:srgbClr val="7FE7FA"/>
                </a:gs>
                <a:gs pos="80000">
                  <a:srgbClr val="009BDF"/>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7552DD-F6C1-8949-A8BC-E205E380D62A}"/>
              </a:ext>
            </a:extLst>
          </p:cNvPr>
          <p:cNvCxnSpPr>
            <a:cxnSpLocks/>
          </p:cNvCxnSpPr>
          <p:nvPr/>
        </p:nvCxnSpPr>
        <p:spPr>
          <a:xfrm flipV="1">
            <a:off x="8068126" y="598050"/>
            <a:ext cx="0" cy="5654160"/>
          </a:xfrm>
          <a:prstGeom prst="line">
            <a:avLst/>
          </a:prstGeom>
          <a:ln w="15875" cap="rnd" cmpd="sng">
            <a:gradFill>
              <a:gsLst>
                <a:gs pos="20000">
                  <a:srgbClr val="009BDF"/>
                </a:gs>
                <a:gs pos="50000">
                  <a:srgbClr val="7FE7FA"/>
                </a:gs>
                <a:gs pos="80000">
                  <a:srgbClr val="009BDF"/>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DDB8E585-9206-019A-0905-598E4D6DBE1E}"/>
              </a:ext>
            </a:extLst>
          </p:cNvPr>
          <p:cNvSpPr>
            <a:spLocks noGrp="1"/>
          </p:cNvSpPr>
          <p:nvPr>
            <p:ph type="sldNum" sz="quarter" idx="10"/>
          </p:nvPr>
        </p:nvSpPr>
        <p:spPr>
          <a:xfrm>
            <a:off x="10142220" y="6515100"/>
            <a:ext cx="1554480" cy="91440"/>
          </a:xfrm>
        </p:spPr>
        <p:txBody>
          <a:bodyPr/>
          <a:lstStyle>
            <a:lvl1pPr>
              <a:defRPr>
                <a:solidFill>
                  <a:schemeClr val="bg1"/>
                </a:solidFill>
              </a:defRPr>
            </a:lvl1pPr>
          </a:lstStyle>
          <a:p>
            <a:fld id="{48FFE6E1-85EB-9E42-824B-7CC9267ED8B9}" type="slidenum">
              <a:rPr lang="en-US" smtClean="0"/>
              <a:pPr/>
              <a:t>‹#›</a:t>
            </a:fld>
            <a:endParaRPr lang="en-US" dirty="0"/>
          </a:p>
        </p:txBody>
      </p:sp>
      <p:sp>
        <p:nvSpPr>
          <p:cNvPr id="10" name="Text Placeholder 13">
            <a:extLst>
              <a:ext uri="{FF2B5EF4-FFF2-40B4-BE49-F238E27FC236}">
                <a16:creationId xmlns:a16="http://schemas.microsoft.com/office/drawing/2014/main" id="{2C0662AD-26E2-3AA2-E371-E7717F7C4CD9}"/>
              </a:ext>
            </a:extLst>
          </p:cNvPr>
          <p:cNvSpPr>
            <a:spLocks noGrp="1"/>
          </p:cNvSpPr>
          <p:nvPr>
            <p:ph type="body" sz="quarter" idx="20"/>
          </p:nvPr>
        </p:nvSpPr>
        <p:spPr>
          <a:xfrm>
            <a:off x="4385421" y="964276"/>
            <a:ext cx="3432831" cy="369332"/>
          </a:xfrm>
          <a:prstGeom prst="rect">
            <a:avLst/>
          </a:prstGeom>
          <a:noFill/>
        </p:spPr>
        <p:txBody>
          <a:bodyPr lIns="0" tIns="0" rIns="0" bIns="0"/>
          <a:lstStyle>
            <a:lvl1pPr marL="0" indent="0">
              <a:buClr>
                <a:srgbClr val="009BDF"/>
              </a:buClr>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1" name="Content Placeholder 2">
            <a:extLst>
              <a:ext uri="{FF2B5EF4-FFF2-40B4-BE49-F238E27FC236}">
                <a16:creationId xmlns:a16="http://schemas.microsoft.com/office/drawing/2014/main" id="{42F34325-854B-F7F2-FABE-EE147E39E95E}"/>
              </a:ext>
            </a:extLst>
          </p:cNvPr>
          <p:cNvSpPr>
            <a:spLocks noGrp="1"/>
          </p:cNvSpPr>
          <p:nvPr>
            <p:ph sz="half" idx="21"/>
          </p:nvPr>
        </p:nvSpPr>
        <p:spPr>
          <a:xfrm>
            <a:off x="4389404" y="1548550"/>
            <a:ext cx="3432831" cy="615553"/>
          </a:xfrm>
          <a:noFill/>
        </p:spPr>
        <p:txBody>
          <a:bodyPr/>
          <a:lstStyle>
            <a:lvl1pPr marL="342900" indent="-342900">
              <a:lnSpc>
                <a:spcPct val="100000"/>
              </a:lnSpc>
              <a:buClr>
                <a:srgbClr val="009BDF"/>
              </a:buClr>
              <a:buFont typeface="Arial" panose="020B0604020202020204" pitchFamily="34" charset="0"/>
              <a:buChar char="•"/>
              <a:defRPr sz="2000">
                <a:solidFill>
                  <a:schemeClr val="bg1"/>
                </a:solidFill>
              </a:defRPr>
            </a:lvl1pPr>
            <a:lvl2pPr marL="376238" indent="-204788">
              <a:lnSpc>
                <a:spcPct val="100000"/>
              </a:lnSpc>
              <a:buClr>
                <a:srgbClr val="009BDF"/>
              </a:buClr>
              <a:buFont typeface="Wingdings" pitchFamily="2" charset="2"/>
              <a:buChar char="§"/>
              <a:defRPr sz="1600">
                <a:solidFill>
                  <a:schemeClr val="bg1"/>
                </a:solidFill>
              </a:defRPr>
            </a:lvl2pPr>
            <a:lvl3pPr marL="627063" indent="-185738">
              <a:lnSpc>
                <a:spcPct val="100000"/>
              </a:lnSpc>
              <a:buClr>
                <a:srgbClr val="009BDF"/>
              </a:buClr>
              <a:buFont typeface="Wingdings" pitchFamily="2" charset="2"/>
              <a:buChar char="§"/>
              <a:defRPr sz="1600">
                <a:solidFill>
                  <a:schemeClr val="bg1"/>
                </a:solidFill>
              </a:defRPr>
            </a:lvl3pPr>
            <a:lvl4pPr marL="792163" indent="-163513">
              <a:lnSpc>
                <a:spcPct val="100000"/>
              </a:lnSpc>
              <a:buClr>
                <a:srgbClr val="009BDF"/>
              </a:buClr>
              <a:buFont typeface="Wingdings" pitchFamily="2" charset="2"/>
              <a:buChar char="§"/>
              <a:defRPr sz="1400">
                <a:solidFill>
                  <a:schemeClr val="bg1"/>
                </a:solidFill>
              </a:defRPr>
            </a:lvl4pPr>
            <a:lvl5pPr marL="957263" indent="-163513">
              <a:lnSpc>
                <a:spcPct val="100000"/>
              </a:lnSpc>
              <a:buClr>
                <a:srgbClr val="009BDF"/>
              </a:buClr>
              <a:buFont typeface="Wingdings" pitchFamily="2" charset="2"/>
              <a:buChar cha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13">
            <a:extLst>
              <a:ext uri="{FF2B5EF4-FFF2-40B4-BE49-F238E27FC236}">
                <a16:creationId xmlns:a16="http://schemas.microsoft.com/office/drawing/2014/main" id="{5A8061CF-1285-6B36-E26A-E3478B68A01A}"/>
              </a:ext>
            </a:extLst>
          </p:cNvPr>
          <p:cNvSpPr>
            <a:spLocks noGrp="1"/>
          </p:cNvSpPr>
          <p:nvPr>
            <p:ph type="body" sz="quarter" idx="22"/>
          </p:nvPr>
        </p:nvSpPr>
        <p:spPr>
          <a:xfrm>
            <a:off x="8304775" y="964276"/>
            <a:ext cx="3391846" cy="369332"/>
          </a:xfrm>
          <a:prstGeom prst="rect">
            <a:avLst/>
          </a:prstGeom>
          <a:noFill/>
        </p:spPr>
        <p:txBody>
          <a:bodyPr lIns="0" tIns="0" rIns="0" bIns="0"/>
          <a:lstStyle>
            <a:lvl1pPr marL="0" indent="0">
              <a:buClr>
                <a:srgbClr val="009BDF"/>
              </a:buClr>
              <a:buNone/>
              <a:defRPr sz="24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3" name="Content Placeholder 2">
            <a:extLst>
              <a:ext uri="{FF2B5EF4-FFF2-40B4-BE49-F238E27FC236}">
                <a16:creationId xmlns:a16="http://schemas.microsoft.com/office/drawing/2014/main" id="{55E1B52D-8137-5B8E-37B3-186181865DE2}"/>
              </a:ext>
            </a:extLst>
          </p:cNvPr>
          <p:cNvSpPr>
            <a:spLocks noGrp="1"/>
          </p:cNvSpPr>
          <p:nvPr>
            <p:ph sz="half" idx="23"/>
          </p:nvPr>
        </p:nvSpPr>
        <p:spPr>
          <a:xfrm>
            <a:off x="8308705" y="1548550"/>
            <a:ext cx="3387996" cy="615553"/>
          </a:xfrm>
          <a:noFill/>
        </p:spPr>
        <p:txBody>
          <a:bodyPr/>
          <a:lstStyle>
            <a:lvl1pPr marL="342900" indent="-342900">
              <a:lnSpc>
                <a:spcPct val="100000"/>
              </a:lnSpc>
              <a:buClr>
                <a:srgbClr val="009BDF"/>
              </a:buClr>
              <a:buFont typeface="Arial" panose="020B0604020202020204" pitchFamily="34" charset="0"/>
              <a:buChar char="•"/>
              <a:defRPr sz="2000">
                <a:solidFill>
                  <a:schemeClr val="bg1"/>
                </a:solidFill>
              </a:defRPr>
            </a:lvl1pPr>
            <a:lvl2pPr marL="376238" indent="-204788">
              <a:lnSpc>
                <a:spcPct val="100000"/>
              </a:lnSpc>
              <a:buClr>
                <a:srgbClr val="009BDF"/>
              </a:buClr>
              <a:buFont typeface="Wingdings" pitchFamily="2" charset="2"/>
              <a:buChar char="§"/>
              <a:defRPr sz="1600">
                <a:solidFill>
                  <a:schemeClr val="bg1"/>
                </a:solidFill>
              </a:defRPr>
            </a:lvl2pPr>
            <a:lvl3pPr marL="627063" indent="-185738">
              <a:lnSpc>
                <a:spcPct val="100000"/>
              </a:lnSpc>
              <a:buClr>
                <a:srgbClr val="009BDF"/>
              </a:buClr>
              <a:buFont typeface="Wingdings" pitchFamily="2" charset="2"/>
              <a:buChar char="§"/>
              <a:defRPr sz="1600">
                <a:solidFill>
                  <a:schemeClr val="bg1"/>
                </a:solidFill>
              </a:defRPr>
            </a:lvl3pPr>
            <a:lvl4pPr marL="792163" indent="-163513">
              <a:lnSpc>
                <a:spcPct val="100000"/>
              </a:lnSpc>
              <a:buClr>
                <a:srgbClr val="009BDF"/>
              </a:buClr>
              <a:buFont typeface="Wingdings" pitchFamily="2" charset="2"/>
              <a:buChar char="§"/>
              <a:defRPr sz="1400">
                <a:solidFill>
                  <a:schemeClr val="bg1"/>
                </a:solidFill>
              </a:defRPr>
            </a:lvl4pPr>
            <a:lvl5pPr marL="957263" indent="-163513">
              <a:lnSpc>
                <a:spcPct val="100000"/>
              </a:lnSpc>
              <a:buClr>
                <a:srgbClr val="009BDF"/>
              </a:buClr>
              <a:buFont typeface="Wingdings" pitchFamily="2" charset="2"/>
              <a:buChar cha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p:txBody>
      </p:sp>
      <p:sp>
        <p:nvSpPr>
          <p:cNvPr id="3" name="Rectangle 2">
            <a:extLst>
              <a:ext uri="{FF2B5EF4-FFF2-40B4-BE49-F238E27FC236}">
                <a16:creationId xmlns:a16="http://schemas.microsoft.com/office/drawing/2014/main" id="{B550D9C8-0524-DCF0-2BC6-49F0DDF8059E}"/>
              </a:ext>
            </a:extLst>
          </p:cNvPr>
          <p:cNvSpPr>
            <a:spLocks noChangeArrowheads="1"/>
          </p:cNvSpPr>
          <p:nvPr/>
        </p:nvSpPr>
        <p:spPr bwMode="auto">
          <a:xfrm>
            <a:off x="457200" y="6478491"/>
            <a:ext cx="32258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b="0" dirty="0">
                <a:solidFill>
                  <a:srgbClr val="A8AFB7"/>
                </a:solidFill>
              </a:rPr>
              <a:t>Copyright © 2024 Boeing. All rights reserved.</a:t>
            </a:r>
          </a:p>
        </p:txBody>
      </p:sp>
      <p:sp>
        <p:nvSpPr>
          <p:cNvPr id="4" name="Footer Placeholder 82">
            <a:extLst>
              <a:ext uri="{FF2B5EF4-FFF2-40B4-BE49-F238E27FC236}">
                <a16:creationId xmlns:a16="http://schemas.microsoft.com/office/drawing/2014/main" id="{77072652-ABD6-C08C-5C3D-52B409B15C14}"/>
              </a:ext>
            </a:extLst>
          </p:cNvPr>
          <p:cNvSpPr txBox="1">
            <a:spLocks/>
          </p:cNvSpPr>
          <p:nvPr/>
        </p:nvSpPr>
        <p:spPr bwMode="auto">
          <a:xfrm>
            <a:off x="3971405" y="6467152"/>
            <a:ext cx="426720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solidFill>
                  <a:srgbClr val="A8AFB7"/>
                </a:solidFill>
              </a:rPr>
              <a:t>BOEING PROPRIETARY</a:t>
            </a:r>
          </a:p>
        </p:txBody>
      </p:sp>
    </p:spTree>
    <p:extLst>
      <p:ext uri="{BB962C8B-B14F-4D97-AF65-F5344CB8AC3E}">
        <p14:creationId xmlns:p14="http://schemas.microsoft.com/office/powerpoint/2010/main" val="136149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Column_Large_Light">
    <p:spTree>
      <p:nvGrpSpPr>
        <p:cNvPr id="1" name=""/>
        <p:cNvGrpSpPr/>
        <p:nvPr/>
      </p:nvGrpSpPr>
      <p:grpSpPr>
        <a:xfrm>
          <a:off x="0" y="0"/>
          <a:ext cx="0" cy="0"/>
          <a:chOff x="0" y="0"/>
          <a:chExt cx="0" cy="0"/>
        </a:xfrm>
      </p:grpSpPr>
      <p:sp>
        <p:nvSpPr>
          <p:cNvPr id="25" name="Text Placeholder 13"/>
          <p:cNvSpPr>
            <a:spLocks noGrp="1"/>
          </p:cNvSpPr>
          <p:nvPr>
            <p:ph type="body" sz="quarter" idx="19"/>
          </p:nvPr>
        </p:nvSpPr>
        <p:spPr>
          <a:xfrm>
            <a:off x="466628" y="2791845"/>
            <a:ext cx="3504778" cy="923330"/>
          </a:xfrm>
          <a:prstGeom prst="rect">
            <a:avLst/>
          </a:prstGeom>
          <a:noFill/>
        </p:spPr>
        <p:txBody>
          <a:bodyPr lIns="0" tIns="0" rIns="0" bIns="0"/>
          <a:lstStyle>
            <a:lvl1pPr marL="0" indent="0" algn="ctr">
              <a:buNone/>
              <a:defRPr sz="6000" b="1">
                <a:solidFill>
                  <a:srgbClr val="0033A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6" name="Slide Number Placeholder 2">
            <a:extLst>
              <a:ext uri="{FF2B5EF4-FFF2-40B4-BE49-F238E27FC236}">
                <a16:creationId xmlns:a16="http://schemas.microsoft.com/office/drawing/2014/main" id="{05E95190-3F4A-2045-929E-292D81F2EBAC}"/>
              </a:ext>
            </a:extLst>
          </p:cNvPr>
          <p:cNvSpPr>
            <a:spLocks noGrp="1"/>
          </p:cNvSpPr>
          <p:nvPr>
            <p:ph type="sldNum" sz="quarter" idx="10"/>
          </p:nvPr>
        </p:nvSpPr>
        <p:spPr>
          <a:xfrm>
            <a:off x="10142220" y="6515100"/>
            <a:ext cx="1554480" cy="91440"/>
          </a:xfrm>
        </p:spPr>
        <p:txBody>
          <a:bodyPr/>
          <a:lstStyle/>
          <a:p>
            <a:fld id="{48FFE6E1-85EB-9E42-824B-7CC9267ED8B9}" type="slidenum">
              <a:rPr lang="en-US" smtClean="0"/>
              <a:pPr/>
              <a:t>‹#›</a:t>
            </a:fld>
            <a:endParaRPr lang="en-US" dirty="0"/>
          </a:p>
        </p:txBody>
      </p:sp>
      <p:grpSp>
        <p:nvGrpSpPr>
          <p:cNvPr id="2" name="Group 1">
            <a:extLst>
              <a:ext uri="{FF2B5EF4-FFF2-40B4-BE49-F238E27FC236}">
                <a16:creationId xmlns:a16="http://schemas.microsoft.com/office/drawing/2014/main" id="{A5A376E6-B939-5043-B18C-296BAF1908A4}"/>
              </a:ext>
            </a:extLst>
          </p:cNvPr>
          <p:cNvGrpSpPr/>
          <p:nvPr/>
        </p:nvGrpSpPr>
        <p:grpSpPr>
          <a:xfrm>
            <a:off x="4171557" y="2289810"/>
            <a:ext cx="3860315" cy="2286000"/>
            <a:chOff x="4207811" y="914400"/>
            <a:chExt cx="3860315" cy="2286000"/>
          </a:xfrm>
        </p:grpSpPr>
        <p:cxnSp>
          <p:nvCxnSpPr>
            <p:cNvPr id="35" name="Straight Connector 34">
              <a:extLst>
                <a:ext uri="{FF2B5EF4-FFF2-40B4-BE49-F238E27FC236}">
                  <a16:creationId xmlns:a16="http://schemas.microsoft.com/office/drawing/2014/main" id="{EE65E970-E83A-0A48-9DD3-67237A2B137F}"/>
                </a:ext>
              </a:extLst>
            </p:cNvPr>
            <p:cNvCxnSpPr/>
            <p:nvPr userDrawn="1"/>
          </p:nvCxnSpPr>
          <p:spPr>
            <a:xfrm flipV="1">
              <a:off x="4207811" y="914400"/>
              <a:ext cx="0" cy="2286000"/>
            </a:xfrm>
            <a:prstGeom prst="line">
              <a:avLst/>
            </a:prstGeom>
            <a:ln w="15875" cap="rnd" cmpd="sng">
              <a:gradFill>
                <a:gsLst>
                  <a:gs pos="20000">
                    <a:srgbClr val="011452"/>
                  </a:gs>
                  <a:gs pos="50000">
                    <a:srgbClr val="0033A1"/>
                  </a:gs>
                  <a:gs pos="80000">
                    <a:srgbClr val="01145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6D77B6-B71B-DD44-BDC8-7B993EA4ACBE}"/>
                </a:ext>
              </a:extLst>
            </p:cNvPr>
            <p:cNvCxnSpPr/>
            <p:nvPr userDrawn="1"/>
          </p:nvCxnSpPr>
          <p:spPr>
            <a:xfrm flipV="1">
              <a:off x="8068126" y="914400"/>
              <a:ext cx="0" cy="2286000"/>
            </a:xfrm>
            <a:prstGeom prst="line">
              <a:avLst/>
            </a:prstGeom>
            <a:ln w="15875" cap="rnd" cmpd="sng">
              <a:gradFill>
                <a:gsLst>
                  <a:gs pos="20000">
                    <a:srgbClr val="011452"/>
                  </a:gs>
                  <a:gs pos="50000">
                    <a:srgbClr val="0033A1"/>
                  </a:gs>
                  <a:gs pos="80000">
                    <a:srgbClr val="01145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
        <p:nvSpPr>
          <p:cNvPr id="38" name="Content Placeholder 2">
            <a:extLst>
              <a:ext uri="{FF2B5EF4-FFF2-40B4-BE49-F238E27FC236}">
                <a16:creationId xmlns:a16="http://schemas.microsoft.com/office/drawing/2014/main" id="{C95D660C-BBB7-2345-8873-54DEDA992667}"/>
              </a:ext>
            </a:extLst>
          </p:cNvPr>
          <p:cNvSpPr>
            <a:spLocks noGrp="1"/>
          </p:cNvSpPr>
          <p:nvPr>
            <p:ph sz="half" idx="1" hasCustomPrompt="1"/>
          </p:nvPr>
        </p:nvSpPr>
        <p:spPr>
          <a:xfrm>
            <a:off x="470611" y="3834718"/>
            <a:ext cx="3504778" cy="307777"/>
          </a:xfrm>
          <a:noFill/>
        </p:spPr>
        <p:txBody>
          <a:bodyPr/>
          <a:lstStyle>
            <a:lvl1pPr marL="0" indent="0" algn="ctr">
              <a:buNone/>
              <a:defRPr sz="2000">
                <a:solidFill>
                  <a:srgbClr val="253546"/>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17" name="Text Placeholder 13">
            <a:extLst>
              <a:ext uri="{FF2B5EF4-FFF2-40B4-BE49-F238E27FC236}">
                <a16:creationId xmlns:a16="http://schemas.microsoft.com/office/drawing/2014/main" id="{BE7A69C4-3DB2-234E-8274-42E5BFE3B201}"/>
              </a:ext>
            </a:extLst>
          </p:cNvPr>
          <p:cNvSpPr>
            <a:spLocks noGrp="1"/>
          </p:cNvSpPr>
          <p:nvPr>
            <p:ph type="body" sz="quarter" idx="24"/>
          </p:nvPr>
        </p:nvSpPr>
        <p:spPr>
          <a:xfrm>
            <a:off x="4366859" y="2791845"/>
            <a:ext cx="3447562" cy="923330"/>
          </a:xfrm>
          <a:prstGeom prst="rect">
            <a:avLst/>
          </a:prstGeom>
          <a:noFill/>
        </p:spPr>
        <p:txBody>
          <a:bodyPr lIns="0" tIns="0" rIns="0" bIns="0"/>
          <a:lstStyle>
            <a:lvl1pPr marL="0" indent="0" algn="ctr">
              <a:buNone/>
              <a:defRPr sz="6000" b="1">
                <a:solidFill>
                  <a:srgbClr val="0033A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0" name="Content Placeholder 2">
            <a:extLst>
              <a:ext uri="{FF2B5EF4-FFF2-40B4-BE49-F238E27FC236}">
                <a16:creationId xmlns:a16="http://schemas.microsoft.com/office/drawing/2014/main" id="{723B732F-A735-7E42-B7F0-45522C18B065}"/>
              </a:ext>
            </a:extLst>
          </p:cNvPr>
          <p:cNvSpPr>
            <a:spLocks noGrp="1"/>
          </p:cNvSpPr>
          <p:nvPr>
            <p:ph sz="half" idx="25" hasCustomPrompt="1"/>
          </p:nvPr>
        </p:nvSpPr>
        <p:spPr>
          <a:xfrm>
            <a:off x="4370842" y="3834718"/>
            <a:ext cx="3447562" cy="307777"/>
          </a:xfrm>
          <a:noFill/>
        </p:spPr>
        <p:txBody>
          <a:bodyPr/>
          <a:lstStyle>
            <a:lvl1pPr marL="0" indent="0" algn="ctr">
              <a:buNone/>
              <a:defRPr sz="2000">
                <a:solidFill>
                  <a:srgbClr val="253546"/>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22" name="Text Placeholder 13">
            <a:extLst>
              <a:ext uri="{FF2B5EF4-FFF2-40B4-BE49-F238E27FC236}">
                <a16:creationId xmlns:a16="http://schemas.microsoft.com/office/drawing/2014/main" id="{0CF752F2-B18E-6040-A662-85D39EAE2809}"/>
              </a:ext>
            </a:extLst>
          </p:cNvPr>
          <p:cNvSpPr>
            <a:spLocks noGrp="1"/>
          </p:cNvSpPr>
          <p:nvPr>
            <p:ph type="body" sz="quarter" idx="26"/>
          </p:nvPr>
        </p:nvSpPr>
        <p:spPr>
          <a:xfrm>
            <a:off x="8238604" y="2791845"/>
            <a:ext cx="3458093" cy="923330"/>
          </a:xfrm>
          <a:prstGeom prst="rect">
            <a:avLst/>
          </a:prstGeom>
          <a:noFill/>
        </p:spPr>
        <p:txBody>
          <a:bodyPr lIns="0" tIns="0" rIns="0" bIns="0"/>
          <a:lstStyle>
            <a:lvl1pPr marL="0" indent="0" algn="ctr">
              <a:buNone/>
              <a:defRPr sz="6000" b="1">
                <a:solidFill>
                  <a:srgbClr val="0033A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3" name="Content Placeholder 2">
            <a:extLst>
              <a:ext uri="{FF2B5EF4-FFF2-40B4-BE49-F238E27FC236}">
                <a16:creationId xmlns:a16="http://schemas.microsoft.com/office/drawing/2014/main" id="{92E4C90A-A6BF-A64F-BFA4-A10D4F0B68EB}"/>
              </a:ext>
            </a:extLst>
          </p:cNvPr>
          <p:cNvSpPr>
            <a:spLocks noGrp="1"/>
          </p:cNvSpPr>
          <p:nvPr>
            <p:ph sz="half" idx="27" hasCustomPrompt="1"/>
          </p:nvPr>
        </p:nvSpPr>
        <p:spPr>
          <a:xfrm>
            <a:off x="8242587" y="3834718"/>
            <a:ext cx="3458093" cy="307777"/>
          </a:xfrm>
          <a:noFill/>
        </p:spPr>
        <p:txBody>
          <a:bodyPr/>
          <a:lstStyle>
            <a:lvl1pPr marL="0" indent="0" algn="ctr">
              <a:buNone/>
              <a:defRPr sz="2000">
                <a:solidFill>
                  <a:srgbClr val="253546"/>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pic>
        <p:nvPicPr>
          <p:cNvPr id="3" name="Picture 2">
            <a:extLst>
              <a:ext uri="{FF2B5EF4-FFF2-40B4-BE49-F238E27FC236}">
                <a16:creationId xmlns:a16="http://schemas.microsoft.com/office/drawing/2014/main" id="{8F6FE16E-02AF-3A98-FDB9-C7FC64FF57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21" b="56702"/>
          <a:stretch/>
        </p:blipFill>
        <p:spPr>
          <a:xfrm>
            <a:off x="0" y="0"/>
            <a:ext cx="12192000" cy="533400"/>
          </a:xfrm>
          <a:prstGeom prst="rect">
            <a:avLst/>
          </a:prstGeom>
        </p:spPr>
      </p:pic>
      <p:sp>
        <p:nvSpPr>
          <p:cNvPr id="4" name="Text Placeholder 11">
            <a:extLst>
              <a:ext uri="{FF2B5EF4-FFF2-40B4-BE49-F238E27FC236}">
                <a16:creationId xmlns:a16="http://schemas.microsoft.com/office/drawing/2014/main" id="{DE0D7EEA-4A5D-C5B7-A695-2AC86F43E545}"/>
              </a:ext>
            </a:extLst>
          </p:cNvPr>
          <p:cNvSpPr>
            <a:spLocks noGrp="1"/>
          </p:cNvSpPr>
          <p:nvPr>
            <p:ph type="body" sz="quarter" idx="13"/>
          </p:nvPr>
        </p:nvSpPr>
        <p:spPr>
          <a:xfrm>
            <a:off x="466628" y="146533"/>
            <a:ext cx="7772400" cy="276999"/>
          </a:xfrm>
        </p:spPr>
        <p:txBody>
          <a:bodyPr anchor="ctr" anchorCtr="0"/>
          <a:lstStyle>
            <a:lvl1pPr marL="0" indent="0">
              <a:buNone/>
              <a:defRPr sz="1800" b="1">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4EF9081D-DDA6-8BC1-DA74-0024A5352E85}"/>
              </a:ext>
            </a:extLst>
          </p:cNvPr>
          <p:cNvSpPr>
            <a:spLocks noGrp="1"/>
          </p:cNvSpPr>
          <p:nvPr>
            <p:ph type="body" sz="quarter" idx="17" hasCustomPrompt="1"/>
          </p:nvPr>
        </p:nvSpPr>
        <p:spPr>
          <a:xfrm>
            <a:off x="5672137" y="146533"/>
            <a:ext cx="6024563" cy="276999"/>
          </a:xfrm>
        </p:spPr>
        <p:txBody>
          <a:bodyPr/>
          <a:lstStyle>
            <a:lvl1pPr marL="0" indent="0" algn="r">
              <a:buNone/>
              <a:defRPr sz="1800" b="1">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dirty="0"/>
              <a:t>Organization Name</a:t>
            </a:r>
          </a:p>
        </p:txBody>
      </p:sp>
      <p:sp>
        <p:nvSpPr>
          <p:cNvPr id="8" name="Rectangle 7">
            <a:extLst>
              <a:ext uri="{FF2B5EF4-FFF2-40B4-BE49-F238E27FC236}">
                <a16:creationId xmlns:a16="http://schemas.microsoft.com/office/drawing/2014/main" id="{4C91BDEC-12CB-6A71-1E79-55FC87D10318}"/>
              </a:ext>
            </a:extLst>
          </p:cNvPr>
          <p:cNvSpPr>
            <a:spLocks noChangeArrowheads="1"/>
          </p:cNvSpPr>
          <p:nvPr/>
        </p:nvSpPr>
        <p:spPr bwMode="auto">
          <a:xfrm>
            <a:off x="457200" y="6478491"/>
            <a:ext cx="32258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dirty="0">
                <a:solidFill>
                  <a:srgbClr val="A8AFB7"/>
                </a:solidFill>
              </a:rPr>
              <a:t>Copyright © 2024 Boeing. All rights reserved.</a:t>
            </a:r>
          </a:p>
        </p:txBody>
      </p:sp>
      <p:sp>
        <p:nvSpPr>
          <p:cNvPr id="9" name="Footer Placeholder 82">
            <a:extLst>
              <a:ext uri="{FF2B5EF4-FFF2-40B4-BE49-F238E27FC236}">
                <a16:creationId xmlns:a16="http://schemas.microsoft.com/office/drawing/2014/main" id="{188B20D5-8802-CADF-F530-ADCC3C51E1C3}"/>
              </a:ext>
            </a:extLst>
          </p:cNvPr>
          <p:cNvSpPr txBox="1">
            <a:spLocks/>
          </p:cNvSpPr>
          <p:nvPr/>
        </p:nvSpPr>
        <p:spPr bwMode="auto">
          <a:xfrm>
            <a:off x="3971405" y="6467152"/>
            <a:ext cx="426720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solidFill>
                  <a:srgbClr val="A8AFB7"/>
                </a:solidFill>
              </a:rPr>
              <a:t>BOEING PROPRIETARY</a:t>
            </a:r>
          </a:p>
        </p:txBody>
      </p:sp>
    </p:spTree>
    <p:extLst>
      <p:ext uri="{BB962C8B-B14F-4D97-AF65-F5344CB8AC3E}">
        <p14:creationId xmlns:p14="http://schemas.microsoft.com/office/powerpoint/2010/main" val="218768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_Column_Large_Dark">
    <p:bg>
      <p:bgPr>
        <a:solidFill>
          <a:srgbClr val="011452"/>
        </a:solidFill>
        <a:effectLst/>
      </p:bgPr>
    </p:bg>
    <p:spTree>
      <p:nvGrpSpPr>
        <p:cNvPr id="1" name=""/>
        <p:cNvGrpSpPr/>
        <p:nvPr/>
      </p:nvGrpSpPr>
      <p:grpSpPr>
        <a:xfrm>
          <a:off x="0" y="0"/>
          <a:ext cx="0" cy="0"/>
          <a:chOff x="0" y="0"/>
          <a:chExt cx="0" cy="0"/>
        </a:xfrm>
      </p:grpSpPr>
      <p:sp>
        <p:nvSpPr>
          <p:cNvPr id="19" name="Text Placeholder 13">
            <a:extLst>
              <a:ext uri="{FF2B5EF4-FFF2-40B4-BE49-F238E27FC236}">
                <a16:creationId xmlns:a16="http://schemas.microsoft.com/office/drawing/2014/main" id="{A4DC9910-E348-1648-AF93-710A6A1A4AF0}"/>
              </a:ext>
            </a:extLst>
          </p:cNvPr>
          <p:cNvSpPr>
            <a:spLocks noGrp="1"/>
          </p:cNvSpPr>
          <p:nvPr>
            <p:ph type="body" sz="quarter" idx="19"/>
          </p:nvPr>
        </p:nvSpPr>
        <p:spPr>
          <a:xfrm>
            <a:off x="462645" y="2791845"/>
            <a:ext cx="3508756" cy="830997"/>
          </a:xfrm>
          <a:prstGeom prst="rect">
            <a:avLst/>
          </a:prstGeom>
        </p:spPr>
        <p:txBody>
          <a:bodyPr lIns="0" tIns="0" rIns="0" bIns="0"/>
          <a:lstStyle>
            <a:lvl1pPr marL="0" indent="0" algn="ctr">
              <a:buNone/>
              <a:defRPr sz="60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grpSp>
        <p:nvGrpSpPr>
          <p:cNvPr id="20" name="Group 19">
            <a:extLst>
              <a:ext uri="{FF2B5EF4-FFF2-40B4-BE49-F238E27FC236}">
                <a16:creationId xmlns:a16="http://schemas.microsoft.com/office/drawing/2014/main" id="{27A88D4A-890D-AD48-A4E9-6551533EAFF3}"/>
              </a:ext>
            </a:extLst>
          </p:cNvPr>
          <p:cNvGrpSpPr/>
          <p:nvPr/>
        </p:nvGrpSpPr>
        <p:grpSpPr>
          <a:xfrm>
            <a:off x="4171557" y="2289810"/>
            <a:ext cx="3860315" cy="2286000"/>
            <a:chOff x="4207811" y="914400"/>
            <a:chExt cx="3860315" cy="2286000"/>
          </a:xfrm>
        </p:grpSpPr>
        <p:cxnSp>
          <p:nvCxnSpPr>
            <p:cNvPr id="22" name="Straight Connector 21">
              <a:extLst>
                <a:ext uri="{FF2B5EF4-FFF2-40B4-BE49-F238E27FC236}">
                  <a16:creationId xmlns:a16="http://schemas.microsoft.com/office/drawing/2014/main" id="{4CC003F4-82FF-3C4F-9BEB-277F9F2429E6}"/>
                </a:ext>
              </a:extLst>
            </p:cNvPr>
            <p:cNvCxnSpPr/>
            <p:nvPr userDrawn="1"/>
          </p:nvCxnSpPr>
          <p:spPr>
            <a:xfrm flipV="1">
              <a:off x="4207811" y="914400"/>
              <a:ext cx="0" cy="2286000"/>
            </a:xfrm>
            <a:prstGeom prst="line">
              <a:avLst/>
            </a:prstGeom>
            <a:ln w="15875" cap="rnd" cmpd="sng">
              <a:gradFill>
                <a:gsLst>
                  <a:gs pos="20000">
                    <a:srgbClr val="009BDF"/>
                  </a:gs>
                  <a:gs pos="49000">
                    <a:srgbClr val="7FE7FA"/>
                  </a:gs>
                  <a:gs pos="80000">
                    <a:srgbClr val="009BDF"/>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475980-F93C-7347-9993-5D0059E9B75A}"/>
                </a:ext>
              </a:extLst>
            </p:cNvPr>
            <p:cNvCxnSpPr/>
            <p:nvPr userDrawn="1"/>
          </p:nvCxnSpPr>
          <p:spPr>
            <a:xfrm flipV="1">
              <a:off x="8068126" y="914400"/>
              <a:ext cx="0" cy="2286000"/>
            </a:xfrm>
            <a:prstGeom prst="line">
              <a:avLst/>
            </a:prstGeom>
            <a:ln w="15875" cap="rnd" cmpd="sng">
              <a:gradFill>
                <a:gsLst>
                  <a:gs pos="20000">
                    <a:srgbClr val="009BDF"/>
                  </a:gs>
                  <a:gs pos="49000">
                    <a:srgbClr val="7FE7FA"/>
                  </a:gs>
                  <a:gs pos="80000">
                    <a:srgbClr val="009BDF"/>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
        <p:nvSpPr>
          <p:cNvPr id="26" name="Content Placeholder 2">
            <a:extLst>
              <a:ext uri="{FF2B5EF4-FFF2-40B4-BE49-F238E27FC236}">
                <a16:creationId xmlns:a16="http://schemas.microsoft.com/office/drawing/2014/main" id="{962B300B-C5EA-3442-A31E-CBDEE9811599}"/>
              </a:ext>
            </a:extLst>
          </p:cNvPr>
          <p:cNvSpPr>
            <a:spLocks noGrp="1"/>
          </p:cNvSpPr>
          <p:nvPr>
            <p:ph sz="half" idx="1" hasCustomPrompt="1"/>
          </p:nvPr>
        </p:nvSpPr>
        <p:spPr>
          <a:xfrm>
            <a:off x="466628" y="3834718"/>
            <a:ext cx="3508756" cy="307777"/>
          </a:xfrm>
          <a:prstGeom prst="rect">
            <a:avLst/>
          </a:prstGeom>
        </p:spPr>
        <p:txBody>
          <a:bodyPr/>
          <a:lstStyle>
            <a:lvl1pPr marL="0" indent="0" algn="ctr">
              <a:buNone/>
              <a:defRPr sz="2000">
                <a:solidFill>
                  <a:schemeClr val="bg1"/>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2" name="Slide Number Placeholder 2">
            <a:extLst>
              <a:ext uri="{FF2B5EF4-FFF2-40B4-BE49-F238E27FC236}">
                <a16:creationId xmlns:a16="http://schemas.microsoft.com/office/drawing/2014/main" id="{88C4D385-21F2-D057-9656-35624F1F2E0A}"/>
              </a:ext>
            </a:extLst>
          </p:cNvPr>
          <p:cNvSpPr>
            <a:spLocks noGrp="1"/>
          </p:cNvSpPr>
          <p:nvPr>
            <p:ph type="sldNum" sz="quarter" idx="10"/>
          </p:nvPr>
        </p:nvSpPr>
        <p:spPr>
          <a:xfrm>
            <a:off x="10142220" y="6515100"/>
            <a:ext cx="1554480" cy="91440"/>
          </a:xfrm>
        </p:spPr>
        <p:txBody>
          <a:bodyPr/>
          <a:lstStyle>
            <a:lvl1pPr>
              <a:defRPr>
                <a:solidFill>
                  <a:schemeClr val="bg1"/>
                </a:solidFill>
              </a:defRPr>
            </a:lvl1pPr>
          </a:lstStyle>
          <a:p>
            <a:fld id="{48FFE6E1-85EB-9E42-824B-7CC9267ED8B9}" type="slidenum">
              <a:rPr lang="en-US" smtClean="0"/>
              <a:pPr/>
              <a:t>‹#›</a:t>
            </a:fld>
            <a:endParaRPr lang="en-US" dirty="0"/>
          </a:p>
        </p:txBody>
      </p:sp>
      <p:sp>
        <p:nvSpPr>
          <p:cNvPr id="10" name="Text Placeholder 13">
            <a:extLst>
              <a:ext uri="{FF2B5EF4-FFF2-40B4-BE49-F238E27FC236}">
                <a16:creationId xmlns:a16="http://schemas.microsoft.com/office/drawing/2014/main" id="{FDA28155-FA1F-6D9D-5AB9-3D569B84D6DB}"/>
              </a:ext>
            </a:extLst>
          </p:cNvPr>
          <p:cNvSpPr>
            <a:spLocks noGrp="1"/>
          </p:cNvSpPr>
          <p:nvPr>
            <p:ph type="body" sz="quarter" idx="24"/>
          </p:nvPr>
        </p:nvSpPr>
        <p:spPr>
          <a:xfrm>
            <a:off x="4374307" y="2791845"/>
            <a:ext cx="3438144" cy="923330"/>
          </a:xfrm>
          <a:prstGeom prst="rect">
            <a:avLst/>
          </a:prstGeom>
          <a:noFill/>
        </p:spPr>
        <p:txBody>
          <a:bodyPr lIns="0" tIns="0" rIns="0" bIns="0"/>
          <a:lstStyle>
            <a:lvl1pPr marL="0" indent="0" algn="ctr">
              <a:buNone/>
              <a:defRPr sz="60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1" name="Content Placeholder 2">
            <a:extLst>
              <a:ext uri="{FF2B5EF4-FFF2-40B4-BE49-F238E27FC236}">
                <a16:creationId xmlns:a16="http://schemas.microsoft.com/office/drawing/2014/main" id="{3FC47702-1D3F-CB3F-F761-8F92BB1117EE}"/>
              </a:ext>
            </a:extLst>
          </p:cNvPr>
          <p:cNvSpPr>
            <a:spLocks noGrp="1"/>
          </p:cNvSpPr>
          <p:nvPr>
            <p:ph sz="half" idx="25" hasCustomPrompt="1"/>
          </p:nvPr>
        </p:nvSpPr>
        <p:spPr>
          <a:xfrm>
            <a:off x="4378290" y="3834718"/>
            <a:ext cx="3438144" cy="307777"/>
          </a:xfrm>
          <a:noFill/>
        </p:spPr>
        <p:txBody>
          <a:bodyPr/>
          <a:lstStyle>
            <a:lvl1pPr marL="0" indent="0" algn="ctr">
              <a:buNone/>
              <a:defRPr sz="2000">
                <a:solidFill>
                  <a:schemeClr val="bg1"/>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12" name="Text Placeholder 13">
            <a:extLst>
              <a:ext uri="{FF2B5EF4-FFF2-40B4-BE49-F238E27FC236}">
                <a16:creationId xmlns:a16="http://schemas.microsoft.com/office/drawing/2014/main" id="{E53812AD-B45F-CA2E-0772-B9F5FDB7DB41}"/>
              </a:ext>
            </a:extLst>
          </p:cNvPr>
          <p:cNvSpPr>
            <a:spLocks noGrp="1"/>
          </p:cNvSpPr>
          <p:nvPr>
            <p:ph type="body" sz="quarter" idx="26"/>
          </p:nvPr>
        </p:nvSpPr>
        <p:spPr>
          <a:xfrm>
            <a:off x="8238605" y="2791845"/>
            <a:ext cx="3434584" cy="923330"/>
          </a:xfrm>
          <a:prstGeom prst="rect">
            <a:avLst/>
          </a:prstGeom>
          <a:noFill/>
        </p:spPr>
        <p:txBody>
          <a:bodyPr lIns="0" tIns="0" rIns="0" bIns="0"/>
          <a:lstStyle>
            <a:lvl1pPr marL="0" indent="0" algn="ctr">
              <a:buNone/>
              <a:defRPr sz="60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3" name="Content Placeholder 2">
            <a:extLst>
              <a:ext uri="{FF2B5EF4-FFF2-40B4-BE49-F238E27FC236}">
                <a16:creationId xmlns:a16="http://schemas.microsoft.com/office/drawing/2014/main" id="{840EF2B2-9D88-F2BB-BEBD-C23F8CE30F91}"/>
              </a:ext>
            </a:extLst>
          </p:cNvPr>
          <p:cNvSpPr>
            <a:spLocks noGrp="1"/>
          </p:cNvSpPr>
          <p:nvPr>
            <p:ph sz="half" idx="27" hasCustomPrompt="1"/>
          </p:nvPr>
        </p:nvSpPr>
        <p:spPr>
          <a:xfrm>
            <a:off x="8242588" y="3834718"/>
            <a:ext cx="3434584" cy="307777"/>
          </a:xfrm>
          <a:noFill/>
        </p:spPr>
        <p:txBody>
          <a:bodyPr/>
          <a:lstStyle>
            <a:lvl1pPr marL="0" indent="0" algn="ctr">
              <a:buNone/>
              <a:defRPr sz="2000">
                <a:solidFill>
                  <a:schemeClr val="bg1"/>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3" name="Rectangle 2">
            <a:extLst>
              <a:ext uri="{FF2B5EF4-FFF2-40B4-BE49-F238E27FC236}">
                <a16:creationId xmlns:a16="http://schemas.microsoft.com/office/drawing/2014/main" id="{B947F1A2-49BA-6BA0-A105-79A766A2CCC5}"/>
              </a:ext>
            </a:extLst>
          </p:cNvPr>
          <p:cNvSpPr>
            <a:spLocks noChangeArrowheads="1"/>
          </p:cNvSpPr>
          <p:nvPr/>
        </p:nvSpPr>
        <p:spPr bwMode="auto">
          <a:xfrm>
            <a:off x="457200" y="6478491"/>
            <a:ext cx="3225800" cy="153888"/>
          </a:xfrm>
          <a:prstGeom prst="rect">
            <a:avLst/>
          </a:prstGeom>
          <a:noFill/>
          <a:ln w="12700">
            <a:noFill/>
            <a:miter lim="800000"/>
            <a:headEnd type="none" w="sm" len="sm"/>
            <a:tailEnd type="none" w="sm" len="sm"/>
          </a:ln>
          <a:effectLst/>
        </p:spPr>
        <p:txBody>
          <a:bodyPr wrap="square" lIns="0" tIns="0" rIns="0" bIns="0" anchor="ctr" anchorCtr="0">
            <a:spAutoFit/>
          </a:bodyPr>
          <a:lstStyle/>
          <a:p>
            <a:pPr defTabSz="820738" eaLnBrk="0" hangingPunct="0"/>
            <a:r>
              <a:rPr lang="en-US" sz="1000" b="0" dirty="0">
                <a:solidFill>
                  <a:srgbClr val="A8AFB7"/>
                </a:solidFill>
              </a:rPr>
              <a:t>Copyright © 2024 Boeing. All rights reserved.</a:t>
            </a:r>
          </a:p>
        </p:txBody>
      </p:sp>
      <p:sp>
        <p:nvSpPr>
          <p:cNvPr id="4" name="Footer Placeholder 82">
            <a:extLst>
              <a:ext uri="{FF2B5EF4-FFF2-40B4-BE49-F238E27FC236}">
                <a16:creationId xmlns:a16="http://schemas.microsoft.com/office/drawing/2014/main" id="{0C37AED6-459A-5DFF-2694-37AB7995C854}"/>
              </a:ext>
            </a:extLst>
          </p:cNvPr>
          <p:cNvSpPr txBox="1">
            <a:spLocks/>
          </p:cNvSpPr>
          <p:nvPr/>
        </p:nvSpPr>
        <p:spPr bwMode="auto">
          <a:xfrm>
            <a:off x="3971405" y="6467152"/>
            <a:ext cx="426720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solidFill>
                  <a:srgbClr val="A8AFB7"/>
                </a:solidFill>
              </a:rPr>
              <a:t>BOEING PROPRIETARY</a:t>
            </a:r>
          </a:p>
        </p:txBody>
      </p:sp>
    </p:spTree>
    <p:extLst>
      <p:ext uri="{BB962C8B-B14F-4D97-AF65-F5344CB8AC3E}">
        <p14:creationId xmlns:p14="http://schemas.microsoft.com/office/powerpoint/2010/main" val="149620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side_Page_NoCopyright_L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571DF6-5585-F641-89A6-DD873F644404}"/>
              </a:ext>
            </a:extLst>
          </p:cNvPr>
          <p:cNvSpPr>
            <a:spLocks noGrp="1"/>
          </p:cNvSpPr>
          <p:nvPr>
            <p:ph type="title"/>
          </p:nvPr>
        </p:nvSpPr>
        <p:spPr>
          <a:xfrm>
            <a:off x="466628" y="964276"/>
            <a:ext cx="11230072" cy="498598"/>
          </a:xfrm>
        </p:spPr>
        <p:txBody>
          <a:bodyPr/>
          <a:lstStyle>
            <a:lvl1pPr>
              <a:defRPr sz="3600">
                <a:solidFill>
                  <a:srgbClr val="0033A1"/>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D65598EA-0F34-884F-DB09-E1AAE0A1E3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21" b="56702"/>
          <a:stretch/>
        </p:blipFill>
        <p:spPr>
          <a:xfrm>
            <a:off x="0" y="0"/>
            <a:ext cx="12192000" cy="533400"/>
          </a:xfrm>
          <a:prstGeom prst="rect">
            <a:avLst/>
          </a:prstGeom>
        </p:spPr>
      </p:pic>
      <p:sp>
        <p:nvSpPr>
          <p:cNvPr id="3" name="Text Placeholder 11">
            <a:extLst>
              <a:ext uri="{FF2B5EF4-FFF2-40B4-BE49-F238E27FC236}">
                <a16:creationId xmlns:a16="http://schemas.microsoft.com/office/drawing/2014/main" id="{C78B8AA9-CEF1-2317-E06C-A66CF231B8F2}"/>
              </a:ext>
            </a:extLst>
          </p:cNvPr>
          <p:cNvSpPr>
            <a:spLocks noGrp="1"/>
          </p:cNvSpPr>
          <p:nvPr>
            <p:ph type="body" sz="quarter" idx="13"/>
          </p:nvPr>
        </p:nvSpPr>
        <p:spPr>
          <a:xfrm>
            <a:off x="466628" y="146533"/>
            <a:ext cx="7772400" cy="276999"/>
          </a:xfrm>
        </p:spPr>
        <p:txBody>
          <a:bodyPr anchor="ctr" anchorCtr="0"/>
          <a:lstStyle>
            <a:lvl1pPr marL="0" indent="0">
              <a:buNone/>
              <a:defRPr sz="1800" b="1">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4CE8A00E-0CFE-30DF-6F99-FFDD6373A716}"/>
              </a:ext>
            </a:extLst>
          </p:cNvPr>
          <p:cNvSpPr>
            <a:spLocks noGrp="1"/>
          </p:cNvSpPr>
          <p:nvPr>
            <p:ph type="body" sz="quarter" idx="17" hasCustomPrompt="1"/>
          </p:nvPr>
        </p:nvSpPr>
        <p:spPr>
          <a:xfrm>
            <a:off x="5672137" y="146533"/>
            <a:ext cx="6024563" cy="276999"/>
          </a:xfrm>
        </p:spPr>
        <p:txBody>
          <a:bodyPr/>
          <a:lstStyle>
            <a:lvl1pPr marL="0" indent="0" algn="r">
              <a:buNone/>
              <a:defRPr sz="1800" b="1">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dirty="0"/>
              <a:t>Organization Name</a:t>
            </a:r>
          </a:p>
        </p:txBody>
      </p:sp>
    </p:spTree>
    <p:extLst>
      <p:ext uri="{BB962C8B-B14F-4D97-AF65-F5344CB8AC3E}">
        <p14:creationId xmlns:p14="http://schemas.microsoft.com/office/powerpoint/2010/main" val="138829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nside_Page_NoCopyright_Dark">
    <p:bg>
      <p:bgPr>
        <a:solidFill>
          <a:srgbClr val="01145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F3999D-F6F9-E635-9431-CD5533D4A514}"/>
              </a:ext>
            </a:extLst>
          </p:cNvPr>
          <p:cNvSpPr>
            <a:spLocks noGrp="1"/>
          </p:cNvSpPr>
          <p:nvPr>
            <p:ph type="title"/>
          </p:nvPr>
        </p:nvSpPr>
        <p:spPr>
          <a:xfrm>
            <a:off x="466628" y="964276"/>
            <a:ext cx="11249122" cy="498598"/>
          </a:xfrm>
        </p:spPr>
        <p:txBody>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931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_Slide_LivingBlu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9B0E6-7B3C-0B45-802B-C2EA1AF4B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3576"/>
            <a:ext cx="12252960" cy="6899477"/>
          </a:xfrm>
          <a:prstGeom prst="rect">
            <a:avLst/>
          </a:prstGeom>
        </p:spPr>
      </p:pic>
      <p:sp>
        <p:nvSpPr>
          <p:cNvPr id="66" name="Title 1"/>
          <p:cNvSpPr>
            <a:spLocks noGrp="1"/>
          </p:cNvSpPr>
          <p:nvPr>
            <p:ph type="ctrTitle" sz="quarter"/>
          </p:nvPr>
        </p:nvSpPr>
        <p:spPr>
          <a:xfrm>
            <a:off x="522465" y="3024186"/>
            <a:ext cx="11002433" cy="498598"/>
          </a:xfrm>
        </p:spPr>
        <p:txBody>
          <a:bodyPr/>
          <a:lstStyle>
            <a:lvl1pPr>
              <a:defRPr sz="3600" b="0">
                <a:solidFill>
                  <a:schemeClr val="bg1"/>
                </a:solidFill>
                <a:latin typeface="Arial" charset="0"/>
                <a:ea typeface="Arial" charset="0"/>
                <a:cs typeface="Arial" charset="0"/>
              </a:defRPr>
            </a:lvl1pPr>
          </a:lstStyle>
          <a:p>
            <a:r>
              <a:rPr lang="en-US" dirty="0"/>
              <a:t>Click to edit Master title style</a:t>
            </a:r>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dirty="0"/>
              <a:t>Click to edit Master subtitle style</a:t>
            </a:r>
          </a:p>
        </p:txBody>
      </p:sp>
      <p:sp>
        <p:nvSpPr>
          <p:cNvPr id="7"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2023 Boeing. All rights reserved.</a:t>
            </a:r>
          </a:p>
        </p:txBody>
      </p:sp>
      <p:pic>
        <p:nvPicPr>
          <p:cNvPr id="6" name="Picture 5">
            <a:extLst>
              <a:ext uri="{FF2B5EF4-FFF2-40B4-BE49-F238E27FC236}">
                <a16:creationId xmlns:a16="http://schemas.microsoft.com/office/drawing/2014/main" id="{703B8A84-3040-5C4E-8B7C-9697B3C75930}"/>
              </a:ext>
            </a:extLst>
          </p:cNvPr>
          <p:cNvPicPr>
            <a:picLocks noChangeAspect="1"/>
          </p:cNvPicPr>
          <p:nvPr userDrawn="1"/>
        </p:nvPicPr>
        <p:blipFill>
          <a:blip r:embed="rId3"/>
          <a:stretch>
            <a:fillRect/>
          </a:stretch>
        </p:blipFill>
        <p:spPr>
          <a:xfrm rot="11941618">
            <a:off x="5843569" y="-2711817"/>
            <a:ext cx="10117160" cy="5423633"/>
          </a:xfrm>
          <a:prstGeom prst="rect">
            <a:avLst/>
          </a:prstGeom>
        </p:spPr>
      </p:pic>
    </p:spTree>
    <p:extLst>
      <p:ext uri="{BB962C8B-B14F-4D97-AF65-F5344CB8AC3E}">
        <p14:creationId xmlns:p14="http://schemas.microsoft.com/office/powerpoint/2010/main" val="59114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side_Page_Header_Bar_Bottom_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2" name="Title 1">
            <a:extLst>
              <a:ext uri="{FF2B5EF4-FFF2-40B4-BE49-F238E27FC236}">
                <a16:creationId xmlns:a16="http://schemas.microsoft.com/office/drawing/2014/main" id="{B1EB4E6C-F632-25BA-4454-E22A69F0CCD5}"/>
              </a:ext>
            </a:extLst>
          </p:cNvPr>
          <p:cNvSpPr>
            <a:spLocks noGrp="1"/>
          </p:cNvSpPr>
          <p:nvPr>
            <p:ph type="title"/>
          </p:nvPr>
        </p:nvSpPr>
        <p:spPr>
          <a:xfrm>
            <a:off x="466628" y="964276"/>
            <a:ext cx="11230072" cy="498598"/>
          </a:xfrm>
        </p:spPr>
        <p:txBody>
          <a:bodyPr/>
          <a:lstStyle>
            <a:lvl1pPr>
              <a:defRPr sz="3600">
                <a:solidFill>
                  <a:srgbClr val="0033A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4D198850-D7F3-ADD0-669F-08736EF989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21" b="56702"/>
          <a:stretch/>
        </p:blipFill>
        <p:spPr>
          <a:xfrm>
            <a:off x="0" y="0"/>
            <a:ext cx="12192000" cy="533400"/>
          </a:xfrm>
          <a:prstGeom prst="rect">
            <a:avLst/>
          </a:prstGeom>
        </p:spPr>
      </p:pic>
      <p:sp>
        <p:nvSpPr>
          <p:cNvPr id="9" name="Text Placeholder 11">
            <a:extLst>
              <a:ext uri="{FF2B5EF4-FFF2-40B4-BE49-F238E27FC236}">
                <a16:creationId xmlns:a16="http://schemas.microsoft.com/office/drawing/2014/main" id="{BD867BE2-96B2-EAAC-04D4-F173A5FA794E}"/>
              </a:ext>
            </a:extLst>
          </p:cNvPr>
          <p:cNvSpPr>
            <a:spLocks noGrp="1"/>
          </p:cNvSpPr>
          <p:nvPr>
            <p:ph type="body" sz="quarter" idx="13"/>
          </p:nvPr>
        </p:nvSpPr>
        <p:spPr>
          <a:xfrm>
            <a:off x="466628" y="146533"/>
            <a:ext cx="7772400" cy="276999"/>
          </a:xfrm>
        </p:spPr>
        <p:txBody>
          <a:bodyPr anchor="ctr" anchorCtr="0"/>
          <a:lstStyle>
            <a:lvl1pPr marL="0" indent="0">
              <a:buNone/>
              <a:defRPr sz="1800" b="1">
                <a:solidFill>
                  <a:schemeClr val="bg1"/>
                </a:solidFill>
              </a:defRPr>
            </a:lvl1pPr>
          </a:lstStyle>
          <a:p>
            <a:pPr lvl="0"/>
            <a:r>
              <a:rPr lang="en-US"/>
              <a:t>Click to edit Master text styles</a:t>
            </a:r>
          </a:p>
        </p:txBody>
      </p:sp>
      <p:sp>
        <p:nvSpPr>
          <p:cNvPr id="13" name="Text Placeholder 3">
            <a:extLst>
              <a:ext uri="{FF2B5EF4-FFF2-40B4-BE49-F238E27FC236}">
                <a16:creationId xmlns:a16="http://schemas.microsoft.com/office/drawing/2014/main" id="{7E4EE927-F543-8512-E649-24D81E51D4CE}"/>
              </a:ext>
            </a:extLst>
          </p:cNvPr>
          <p:cNvSpPr>
            <a:spLocks noGrp="1"/>
          </p:cNvSpPr>
          <p:nvPr>
            <p:ph type="body" sz="quarter" idx="17" hasCustomPrompt="1"/>
          </p:nvPr>
        </p:nvSpPr>
        <p:spPr>
          <a:xfrm>
            <a:off x="5672137" y="146533"/>
            <a:ext cx="6024563" cy="276999"/>
          </a:xfrm>
        </p:spPr>
        <p:txBody>
          <a:bodyPr/>
          <a:lstStyle>
            <a:lvl1pPr marL="0" indent="0" algn="r">
              <a:buNone/>
              <a:defRPr sz="1800" b="1">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dirty="0"/>
              <a:t>Organization Name</a:t>
            </a:r>
          </a:p>
        </p:txBody>
      </p:sp>
      <p:pic>
        <p:nvPicPr>
          <p:cNvPr id="14" name="Picture 13">
            <a:extLst>
              <a:ext uri="{FF2B5EF4-FFF2-40B4-BE49-F238E27FC236}">
                <a16:creationId xmlns:a16="http://schemas.microsoft.com/office/drawing/2014/main" id="{BA03C82E-7553-D5D6-C762-7933E7584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21" b="56702"/>
          <a:stretch/>
        </p:blipFill>
        <p:spPr>
          <a:xfrm>
            <a:off x="-1" y="6324600"/>
            <a:ext cx="12192000" cy="533400"/>
          </a:xfrm>
          <a:prstGeom prst="rect">
            <a:avLst/>
          </a:prstGeom>
        </p:spPr>
      </p:pic>
    </p:spTree>
    <p:extLst>
      <p:ext uri="{BB962C8B-B14F-4D97-AF65-F5344CB8AC3E}">
        <p14:creationId xmlns:p14="http://schemas.microsoft.com/office/powerpoint/2010/main" val="389020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_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7013E6-D78B-8EA1-2D94-361350AC3E22}"/>
              </a:ext>
            </a:extLst>
          </p:cNvPr>
          <p:cNvPicPr>
            <a:picLocks noChangeAspect="1"/>
          </p:cNvPicPr>
          <p:nvPr/>
        </p:nvPicPr>
        <p:blipFill rotWithShape="1">
          <a:blip r:embed="rId2">
            <a:extLst>
              <a:ext uri="{28A0092B-C50C-407E-A947-70E740481C1C}">
                <a14:useLocalDpi xmlns:a14="http://schemas.microsoft.com/office/drawing/2010/main" val="0"/>
              </a:ext>
            </a:extLst>
          </a:blip>
          <a:srcRect l="2234" t="63615" r="54643" b="1"/>
          <a:stretch/>
        </p:blipFill>
        <p:spPr>
          <a:xfrm rot="10800000">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793" y="2907323"/>
            <a:ext cx="4466414" cy="1043354"/>
          </a:xfrm>
          <a:prstGeom prst="rect">
            <a:avLst/>
          </a:prstGeom>
        </p:spPr>
      </p:pic>
      <p:sp>
        <p:nvSpPr>
          <p:cNvPr id="3" name="Rectangle 2">
            <a:extLst>
              <a:ext uri="{FF2B5EF4-FFF2-40B4-BE49-F238E27FC236}">
                <a16:creationId xmlns:a16="http://schemas.microsoft.com/office/drawing/2014/main" id="{339E119C-BB2A-7FC8-8AF6-1E71B46A494A}"/>
              </a:ext>
            </a:extLst>
          </p:cNvPr>
          <p:cNvSpPr>
            <a:spLocks noChangeArrowheads="1"/>
          </p:cNvSpPr>
          <p:nvPr userDrawn="1"/>
        </p:nvSpPr>
        <p:spPr bwMode="auto">
          <a:xfrm>
            <a:off x="457200" y="6478492"/>
            <a:ext cx="2753783" cy="153888"/>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1000" dirty="0">
                <a:solidFill>
                  <a:schemeClr val="bg1"/>
                </a:solidFill>
                <a:latin typeface="Boeing Meso" pitchFamily="50" charset="0"/>
              </a:rPr>
              <a:t>Copyright © 2024 Boeing. All rights reserved.</a:t>
            </a:r>
            <a:endParaRPr lang="en-US" sz="800" dirty="0">
              <a:solidFill>
                <a:schemeClr val="bg1"/>
              </a:solidFill>
            </a:endParaRPr>
          </a:p>
        </p:txBody>
      </p:sp>
    </p:spTree>
    <p:extLst>
      <p:ext uri="{BB962C8B-B14F-4D97-AF65-F5344CB8AC3E}">
        <p14:creationId xmlns:p14="http://schemas.microsoft.com/office/powerpoint/2010/main" val="184030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_Slide_LivingBlue_1">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626"/>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AE936B81-1E31-444D-8BD3-0FC4F55FEE62}"/>
              </a:ext>
            </a:extLst>
          </p:cNvPr>
          <p:cNvSpPr>
            <a:spLocks noGrp="1"/>
          </p:cNvSpPr>
          <p:nvPr>
            <p:ph type="body" sz="quarter" idx="10" hasCustomPrompt="1"/>
          </p:nvPr>
        </p:nvSpPr>
        <p:spPr>
          <a:xfrm>
            <a:off x="5672137" y="480051"/>
            <a:ext cx="6024563" cy="215444"/>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
        <p:nvSpPr>
          <p:cNvPr id="66" name="Title 1"/>
          <p:cNvSpPr>
            <a:spLocks noGrp="1"/>
          </p:cNvSpPr>
          <p:nvPr>
            <p:ph type="ctrTitle" sz="quarter"/>
          </p:nvPr>
        </p:nvSpPr>
        <p:spPr>
          <a:xfrm>
            <a:off x="522465" y="3024186"/>
            <a:ext cx="11002433" cy="498598"/>
          </a:xfrm>
        </p:spPr>
        <p:txBody>
          <a:bodyPr/>
          <a:lstStyle>
            <a:lvl1pPr>
              <a:defRPr sz="3600" b="0">
                <a:solidFill>
                  <a:schemeClr val="bg1"/>
                </a:solidFill>
                <a:latin typeface="Arial" charset="0"/>
                <a:ea typeface="Arial" charset="0"/>
                <a:cs typeface="Arial" charset="0"/>
              </a:defRPr>
            </a:lvl1pPr>
          </a:lstStyle>
          <a:p>
            <a:r>
              <a:rPr lang="en-US"/>
              <a:t>Click to edit Master title style</a:t>
            </a:r>
            <a:endParaRPr lang="en-US" dirty="0"/>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a:t>Click to edit Master subtitle style</a:t>
            </a:r>
            <a:endParaRPr lang="en-US" dirty="0"/>
          </a:p>
        </p:txBody>
      </p:sp>
      <p:sp>
        <p:nvSpPr>
          <p:cNvPr id="7" name="Rectangle 5"/>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2024 Boeing. All rights reserved.</a:t>
            </a:r>
          </a:p>
        </p:txBody>
      </p:sp>
      <p:pic>
        <p:nvPicPr>
          <p:cNvPr id="8" name="Picture 47" descr="Boeing_white_standard">
            <a:extLst>
              <a:ext uri="{FF2B5EF4-FFF2-40B4-BE49-F238E27FC236}">
                <a16:creationId xmlns:a16="http://schemas.microsoft.com/office/drawing/2014/main" id="{BAEB649E-2EA5-EE4A-84FA-AA15DC61E0B4}"/>
              </a:ext>
            </a:extLst>
          </p:cNvPr>
          <p:cNvPicPr>
            <a:picLocks noChangeAspect="1" noChangeArrowheads="1"/>
          </p:cNvPicPr>
          <p:nvPr/>
        </p:nvPicPr>
        <p:blipFill>
          <a:blip r:embed="rId3" cstate="print"/>
          <a:srcRect/>
          <a:stretch>
            <a:fillRect/>
          </a:stretch>
        </p:blipFill>
        <p:spPr bwMode="auto">
          <a:xfrm>
            <a:off x="457200" y="395226"/>
            <a:ext cx="1855788" cy="447675"/>
          </a:xfrm>
          <a:prstGeom prst="rect">
            <a:avLst/>
          </a:prstGeom>
          <a:noFill/>
        </p:spPr>
      </p:pic>
    </p:spTree>
    <p:extLst>
      <p:ext uri="{BB962C8B-B14F-4D97-AF65-F5344CB8AC3E}">
        <p14:creationId xmlns:p14="http://schemas.microsoft.com/office/powerpoint/2010/main" val="354154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_Slide_LivingBlue_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069269-3964-4743-8C8F-6000A3DCAFB1}"/>
              </a:ext>
            </a:extLst>
          </p:cNvPr>
          <p:cNvPicPr>
            <a:picLocks noChangeAspect="1"/>
          </p:cNvPicPr>
          <p:nvPr/>
        </p:nvPicPr>
        <p:blipFill rotWithShape="1">
          <a:blip r:embed="rId2">
            <a:extLst>
              <a:ext uri="{28A0092B-C50C-407E-A947-70E740481C1C}">
                <a14:useLocalDpi xmlns:a14="http://schemas.microsoft.com/office/drawing/2010/main" val="0"/>
              </a:ext>
            </a:extLst>
          </a:blip>
          <a:srcRect t="15625"/>
          <a:stretch/>
        </p:blipFill>
        <p:spPr>
          <a:xfrm rot="10800000">
            <a:off x="0" y="0"/>
            <a:ext cx="12192000" cy="6858000"/>
          </a:xfrm>
          <a:prstGeom prst="rect">
            <a:avLst/>
          </a:prstGeom>
        </p:spPr>
      </p:pic>
      <p:sp>
        <p:nvSpPr>
          <p:cNvPr id="66" name="Title 1"/>
          <p:cNvSpPr>
            <a:spLocks noGrp="1"/>
          </p:cNvSpPr>
          <p:nvPr>
            <p:ph type="ctrTitle" sz="quarter"/>
          </p:nvPr>
        </p:nvSpPr>
        <p:spPr>
          <a:xfrm>
            <a:off x="522465" y="3024186"/>
            <a:ext cx="11002433" cy="498598"/>
          </a:xfrm>
        </p:spPr>
        <p:txBody>
          <a:bodyPr/>
          <a:lstStyle>
            <a:lvl1pPr>
              <a:defRPr sz="3600" b="0">
                <a:solidFill>
                  <a:schemeClr val="bg1"/>
                </a:solidFill>
                <a:latin typeface="Arial" charset="0"/>
                <a:ea typeface="Arial" charset="0"/>
                <a:cs typeface="Arial" charset="0"/>
              </a:defRPr>
            </a:lvl1pPr>
          </a:lstStyle>
          <a:p>
            <a:r>
              <a:rPr lang="en-US"/>
              <a:t>Click to edit Master title style</a:t>
            </a:r>
            <a:endParaRPr lang="en-US" dirty="0"/>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a:t>Click to edit Master subtitle style</a:t>
            </a:r>
            <a:endParaRPr lang="en-US" dirty="0"/>
          </a:p>
        </p:txBody>
      </p:sp>
      <p:sp>
        <p:nvSpPr>
          <p:cNvPr id="7" name="Rectangle 5"/>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2024 Boeing. All rights reserved.</a:t>
            </a:r>
          </a:p>
        </p:txBody>
      </p:sp>
      <p:pic>
        <p:nvPicPr>
          <p:cNvPr id="11" name="Picture 47" descr="Boeing_white_standard">
            <a:extLst>
              <a:ext uri="{FF2B5EF4-FFF2-40B4-BE49-F238E27FC236}">
                <a16:creationId xmlns:a16="http://schemas.microsoft.com/office/drawing/2014/main" id="{ABC026F6-CC0B-B143-811C-556E89FCB5BA}"/>
              </a:ext>
            </a:extLst>
          </p:cNvPr>
          <p:cNvPicPr>
            <a:picLocks noChangeAspect="1" noChangeArrowheads="1"/>
          </p:cNvPicPr>
          <p:nvPr/>
        </p:nvPicPr>
        <p:blipFill>
          <a:blip r:embed="rId3" cstate="print"/>
          <a:srcRect/>
          <a:stretch>
            <a:fillRect/>
          </a:stretch>
        </p:blipFill>
        <p:spPr bwMode="auto">
          <a:xfrm>
            <a:off x="457200" y="395226"/>
            <a:ext cx="1855788" cy="447675"/>
          </a:xfrm>
          <a:prstGeom prst="rect">
            <a:avLst/>
          </a:prstGeom>
          <a:noFill/>
        </p:spPr>
      </p:pic>
      <p:sp>
        <p:nvSpPr>
          <p:cNvPr id="9" name="Text Placeholder 3">
            <a:extLst>
              <a:ext uri="{FF2B5EF4-FFF2-40B4-BE49-F238E27FC236}">
                <a16:creationId xmlns:a16="http://schemas.microsoft.com/office/drawing/2014/main" id="{1502ECEF-7814-C44D-84E0-E4D97E07F53C}"/>
              </a:ext>
            </a:extLst>
          </p:cNvPr>
          <p:cNvSpPr>
            <a:spLocks noGrp="1"/>
          </p:cNvSpPr>
          <p:nvPr>
            <p:ph type="body" sz="quarter" idx="10" hasCustomPrompt="1"/>
          </p:nvPr>
        </p:nvSpPr>
        <p:spPr>
          <a:xfrm>
            <a:off x="5672137" y="480051"/>
            <a:ext cx="6024563" cy="215444"/>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173168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LivingBlue_BG_Only_1">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626"/>
          <a:stretch/>
        </p:blipFill>
        <p:spPr>
          <a:xfrm>
            <a:off x="0" y="0"/>
            <a:ext cx="12192000" cy="6858000"/>
          </a:xfrm>
          <a:prstGeom prst="rect">
            <a:avLst/>
          </a:prstGeom>
        </p:spPr>
      </p:pic>
    </p:spTree>
    <p:extLst>
      <p:ext uri="{BB962C8B-B14F-4D97-AF65-F5344CB8AC3E}">
        <p14:creationId xmlns:p14="http://schemas.microsoft.com/office/powerpoint/2010/main" val="61547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ivingBlue_BG_Only_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069269-3964-4743-8C8F-6000A3DCAFB1}"/>
              </a:ext>
            </a:extLst>
          </p:cNvPr>
          <p:cNvPicPr>
            <a:picLocks noChangeAspect="1"/>
          </p:cNvPicPr>
          <p:nvPr/>
        </p:nvPicPr>
        <p:blipFill rotWithShape="1">
          <a:blip r:embed="rId2">
            <a:extLst>
              <a:ext uri="{28A0092B-C50C-407E-A947-70E740481C1C}">
                <a14:useLocalDpi xmlns:a14="http://schemas.microsoft.com/office/drawing/2010/main" val="0"/>
              </a:ext>
            </a:extLst>
          </a:blip>
          <a:srcRect t="15625"/>
          <a:stretch/>
        </p:blipFill>
        <p:spPr>
          <a:xfrm rot="10800000">
            <a:off x="0" y="0"/>
            <a:ext cx="12192000" cy="6858000"/>
          </a:xfrm>
          <a:prstGeom prst="rect">
            <a:avLst/>
          </a:prstGeom>
        </p:spPr>
      </p:pic>
    </p:spTree>
    <p:extLst>
      <p:ext uri="{BB962C8B-B14F-4D97-AF65-F5344CB8AC3E}">
        <p14:creationId xmlns:p14="http://schemas.microsoft.com/office/powerpoint/2010/main" val="13109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ge_Divider_1">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683" t="1181" r="2898" b="36029"/>
          <a:stretch/>
        </p:blipFill>
        <p:spPr>
          <a:xfrm rot="10800000">
            <a:off x="0" y="0"/>
            <a:ext cx="12192000" cy="6858000"/>
          </a:xfrm>
          <a:prstGeom prst="rect">
            <a:avLst/>
          </a:prstGeom>
        </p:spPr>
      </p:pic>
      <p:sp>
        <p:nvSpPr>
          <p:cNvPr id="2" name="Title 1"/>
          <p:cNvSpPr>
            <a:spLocks noGrp="1"/>
          </p:cNvSpPr>
          <p:nvPr>
            <p:ph type="title"/>
          </p:nvPr>
        </p:nvSpPr>
        <p:spPr>
          <a:xfrm>
            <a:off x="457200" y="3117376"/>
            <a:ext cx="11239500" cy="623248"/>
          </a:xfrm>
        </p:spPr>
        <p:txBody>
          <a:bodyPr/>
          <a:lstStyle>
            <a:lvl1pPr algn="ctr">
              <a:defRPr sz="4500" b="1">
                <a:solidFill>
                  <a:schemeClr val="bg1"/>
                </a:solidFill>
              </a:defRPr>
            </a:lvl1pPr>
          </a:lstStyle>
          <a:p>
            <a:r>
              <a:rPr lang="en-US"/>
              <a:t>Click to edit Master title style</a:t>
            </a:r>
          </a:p>
        </p:txBody>
      </p:sp>
    </p:spTree>
    <p:extLst>
      <p:ext uri="{BB962C8B-B14F-4D97-AF65-F5344CB8AC3E}">
        <p14:creationId xmlns:p14="http://schemas.microsoft.com/office/powerpoint/2010/main" val="216551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nside_Page_Header_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
          </a:xfrm>
          <a:prstGeom prst="rect">
            <a:avLst/>
          </a:prstGeom>
        </p:spPr>
      </p:pic>
      <p:sp>
        <p:nvSpPr>
          <p:cNvPr id="12" name="Text Placeholder 11"/>
          <p:cNvSpPr>
            <a:spLocks noGrp="1"/>
          </p:cNvSpPr>
          <p:nvPr>
            <p:ph type="body" sz="quarter" idx="13"/>
          </p:nvPr>
        </p:nvSpPr>
        <p:spPr>
          <a:xfrm>
            <a:off x="466628" y="188083"/>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6" name="Rectangle 5"/>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solidFill>
              </a:rPr>
              <a:t>BOEING PROPRIETARY</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3F2436D-8FE8-0E49-A967-F8A9058C4712}"/>
              </a:ext>
            </a:extLst>
          </p:cNvPr>
          <p:cNvSpPr>
            <a:spLocks noGrp="1"/>
          </p:cNvSpPr>
          <p:nvPr>
            <p:ph type="body" sz="quarter" idx="14" hasCustomPrompt="1"/>
          </p:nvPr>
        </p:nvSpPr>
        <p:spPr>
          <a:xfrm>
            <a:off x="5672137" y="188083"/>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50003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nside_Page_HeaderBar_1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
          </a:xfrm>
          <a:prstGeom prst="rect">
            <a:avLst/>
          </a:prstGeom>
        </p:spPr>
      </p:pic>
      <p:sp>
        <p:nvSpPr>
          <p:cNvPr id="6" name="Rectangle 5"/>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2024 Boeing. All rights reserved.</a:t>
            </a:r>
          </a:p>
        </p:txBody>
      </p:sp>
      <p:sp>
        <p:nvSpPr>
          <p:cNvPr id="7" name="Content Placeholder 2">
            <a:extLst>
              <a:ext uri="{FF2B5EF4-FFF2-40B4-BE49-F238E27FC236}">
                <a16:creationId xmlns:a16="http://schemas.microsoft.com/office/drawing/2014/main" id="{BA49E8DD-FF81-1940-903D-167F491627D1}"/>
              </a:ext>
            </a:extLst>
          </p:cNvPr>
          <p:cNvSpPr>
            <a:spLocks noGrp="1"/>
          </p:cNvSpPr>
          <p:nvPr>
            <p:ph idx="1" hasCustomPrompt="1"/>
          </p:nvPr>
        </p:nvSpPr>
        <p:spPr>
          <a:xfrm>
            <a:off x="457484" y="1432908"/>
            <a:ext cx="10980835" cy="1477328"/>
          </a:xfr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8" name="Footer Placeholder 82">
            <a:extLst>
              <a:ext uri="{FF2B5EF4-FFF2-40B4-BE49-F238E27FC236}">
                <a16:creationId xmlns:a16="http://schemas.microsoft.com/office/drawing/2014/main" id="{C68FC903-7584-354B-BEBC-16207367C765}"/>
              </a:ext>
            </a:extLst>
          </p:cNvPr>
          <p:cNvSpPr txBox="1">
            <a:spLocks/>
          </p:cNvSpPr>
          <p:nvPr/>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solidFill>
              </a:rPr>
              <a:t>BOEING PROPRIETARY</a:t>
            </a:r>
          </a:p>
        </p:txBody>
      </p:sp>
      <p:sp>
        <p:nvSpPr>
          <p:cNvPr id="11" name="Text Placeholder 11">
            <a:extLst>
              <a:ext uri="{FF2B5EF4-FFF2-40B4-BE49-F238E27FC236}">
                <a16:creationId xmlns:a16="http://schemas.microsoft.com/office/drawing/2014/main" id="{8D37AAF8-24EE-0342-993F-8BF332F0E0E3}"/>
              </a:ext>
            </a:extLst>
          </p:cNvPr>
          <p:cNvSpPr>
            <a:spLocks noGrp="1"/>
          </p:cNvSpPr>
          <p:nvPr>
            <p:ph type="body" sz="quarter" idx="13"/>
          </p:nvPr>
        </p:nvSpPr>
        <p:spPr>
          <a:xfrm>
            <a:off x="466628" y="188083"/>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10" name="Title 1">
            <a:extLst>
              <a:ext uri="{FF2B5EF4-FFF2-40B4-BE49-F238E27FC236}">
                <a16:creationId xmlns:a16="http://schemas.microsoft.com/office/drawing/2014/main" id="{101AB674-AA43-3C41-A5B8-C461D1785485}"/>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5CEB4F12-802E-D643-81B6-02F8AAD3A281}"/>
              </a:ext>
            </a:extLst>
          </p:cNvPr>
          <p:cNvSpPr>
            <a:spLocks noGrp="1"/>
          </p:cNvSpPr>
          <p:nvPr>
            <p:ph type="body" sz="quarter" idx="14" hasCustomPrompt="1"/>
          </p:nvPr>
        </p:nvSpPr>
        <p:spPr>
          <a:xfrm>
            <a:off x="5672137" y="188083"/>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102310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nside_Page_HeaderBar_2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
          </a:xfrm>
          <a:prstGeom prst="rect">
            <a:avLst/>
          </a:prstGeom>
        </p:spPr>
      </p:pic>
      <p:sp>
        <p:nvSpPr>
          <p:cNvPr id="6" name="Rectangle 5"/>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2024 Boeing. All rights reserved.</a:t>
            </a:r>
          </a:p>
        </p:txBody>
      </p:sp>
      <p:sp>
        <p:nvSpPr>
          <p:cNvPr id="7" name="Content Placeholder 2">
            <a:extLst>
              <a:ext uri="{FF2B5EF4-FFF2-40B4-BE49-F238E27FC236}">
                <a16:creationId xmlns:a16="http://schemas.microsoft.com/office/drawing/2014/main" id="{669AB1A9-3101-5446-B86B-B4A8D581A97E}"/>
              </a:ext>
            </a:extLst>
          </p:cNvPr>
          <p:cNvSpPr>
            <a:spLocks noGrp="1"/>
          </p:cNvSpPr>
          <p:nvPr>
            <p:ph sz="half" idx="1" hasCustomPrompt="1"/>
          </p:nvPr>
        </p:nvSpPr>
        <p:spPr>
          <a:xfrm>
            <a:off x="457200" y="1432908"/>
            <a:ext cx="5431367" cy="1477328"/>
          </a:xfr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8" name="Content Placeholder 3">
            <a:extLst>
              <a:ext uri="{FF2B5EF4-FFF2-40B4-BE49-F238E27FC236}">
                <a16:creationId xmlns:a16="http://schemas.microsoft.com/office/drawing/2014/main" id="{230F0798-937A-0F4F-BC3E-58C03146BDAC}"/>
              </a:ext>
            </a:extLst>
          </p:cNvPr>
          <p:cNvSpPr>
            <a:spLocks noGrp="1"/>
          </p:cNvSpPr>
          <p:nvPr>
            <p:ph sz="half" idx="2" hasCustomPrompt="1"/>
          </p:nvPr>
        </p:nvSpPr>
        <p:spPr>
          <a:xfrm>
            <a:off x="6096000" y="1432908"/>
            <a:ext cx="5433483" cy="1477328"/>
          </a:xfr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10" name="Footer Placeholder 82">
            <a:extLst>
              <a:ext uri="{FF2B5EF4-FFF2-40B4-BE49-F238E27FC236}">
                <a16:creationId xmlns:a16="http://schemas.microsoft.com/office/drawing/2014/main" id="{6B832A1C-FD80-1C46-A52A-8382D7322B5A}"/>
              </a:ext>
            </a:extLst>
          </p:cNvPr>
          <p:cNvSpPr txBox="1">
            <a:spLocks/>
          </p:cNvSpPr>
          <p:nvPr/>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solidFill>
              </a:rPr>
              <a:t>BOEING PROPRIETARY</a:t>
            </a:r>
          </a:p>
        </p:txBody>
      </p:sp>
      <p:sp>
        <p:nvSpPr>
          <p:cNvPr id="11" name="Text Placeholder 11">
            <a:extLst>
              <a:ext uri="{FF2B5EF4-FFF2-40B4-BE49-F238E27FC236}">
                <a16:creationId xmlns:a16="http://schemas.microsoft.com/office/drawing/2014/main" id="{FD010B04-6E1C-604B-A564-A869CFD73C1C}"/>
              </a:ext>
            </a:extLst>
          </p:cNvPr>
          <p:cNvSpPr>
            <a:spLocks noGrp="1"/>
          </p:cNvSpPr>
          <p:nvPr>
            <p:ph type="body" sz="quarter" idx="13"/>
          </p:nvPr>
        </p:nvSpPr>
        <p:spPr>
          <a:xfrm>
            <a:off x="466628" y="188083"/>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9EC443CE-CB7D-E44F-87A8-24D5945C143B}"/>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a:t>Click to edit Master title style</a:t>
            </a:r>
            <a:endParaRPr lang="en-US" dirty="0"/>
          </a:p>
        </p:txBody>
      </p:sp>
      <p:sp>
        <p:nvSpPr>
          <p:cNvPr id="14" name="Text Placeholder 3">
            <a:extLst>
              <a:ext uri="{FF2B5EF4-FFF2-40B4-BE49-F238E27FC236}">
                <a16:creationId xmlns:a16="http://schemas.microsoft.com/office/drawing/2014/main" id="{3B5BE2BC-4BB7-3B48-8AFA-08EF339DFB4F}"/>
              </a:ext>
            </a:extLst>
          </p:cNvPr>
          <p:cNvSpPr>
            <a:spLocks noGrp="1"/>
          </p:cNvSpPr>
          <p:nvPr>
            <p:ph type="body" sz="quarter" idx="14" hasCustomPrompt="1"/>
          </p:nvPr>
        </p:nvSpPr>
        <p:spPr>
          <a:xfrm>
            <a:off x="5672137" y="188083"/>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716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_Slide_LivingBlu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9B0E6-7B3C-0B45-802B-C2EA1AF4B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3576"/>
            <a:ext cx="12252960" cy="6899476"/>
          </a:xfrm>
          <a:prstGeom prst="rect">
            <a:avLst/>
          </a:prstGeom>
        </p:spPr>
      </p:pic>
      <p:sp>
        <p:nvSpPr>
          <p:cNvPr id="66" name="Title 1"/>
          <p:cNvSpPr>
            <a:spLocks noGrp="1"/>
          </p:cNvSpPr>
          <p:nvPr>
            <p:ph type="ctrTitle" sz="quarter"/>
          </p:nvPr>
        </p:nvSpPr>
        <p:spPr>
          <a:xfrm>
            <a:off x="522465" y="3024186"/>
            <a:ext cx="11002433" cy="498598"/>
          </a:xfrm>
        </p:spPr>
        <p:txBody>
          <a:bodyPr/>
          <a:lstStyle>
            <a:lvl1pPr>
              <a:defRPr sz="3600" b="0">
                <a:solidFill>
                  <a:schemeClr val="bg1"/>
                </a:solidFill>
                <a:latin typeface="Arial" charset="0"/>
                <a:ea typeface="Arial" charset="0"/>
                <a:cs typeface="Arial" charset="0"/>
              </a:defRPr>
            </a:lvl1pPr>
          </a:lstStyle>
          <a:p>
            <a:r>
              <a:rPr lang="en-US" dirty="0"/>
              <a:t>Click to edit Master title style</a:t>
            </a:r>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dirty="0"/>
              <a:t>Click to edit Master subtitle style</a:t>
            </a:r>
          </a:p>
        </p:txBody>
      </p:sp>
      <p:sp>
        <p:nvSpPr>
          <p:cNvPr id="7"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2023 Boeing. All rights reserved.</a:t>
            </a:r>
          </a:p>
        </p:txBody>
      </p:sp>
      <p:pic>
        <p:nvPicPr>
          <p:cNvPr id="6" name="Picture 5">
            <a:extLst>
              <a:ext uri="{FF2B5EF4-FFF2-40B4-BE49-F238E27FC236}">
                <a16:creationId xmlns:a16="http://schemas.microsoft.com/office/drawing/2014/main" id="{703B8A84-3040-5C4E-8B7C-9697B3C75930}"/>
              </a:ext>
            </a:extLst>
          </p:cNvPr>
          <p:cNvPicPr>
            <a:picLocks noChangeAspect="1"/>
          </p:cNvPicPr>
          <p:nvPr userDrawn="1"/>
        </p:nvPicPr>
        <p:blipFill>
          <a:blip r:embed="rId3"/>
          <a:stretch>
            <a:fillRect/>
          </a:stretch>
        </p:blipFill>
        <p:spPr>
          <a:xfrm rot="11941618">
            <a:off x="8700368" y="5249361"/>
            <a:ext cx="10269191" cy="5505134"/>
          </a:xfrm>
          <a:prstGeom prst="rect">
            <a:avLst/>
          </a:prstGeom>
        </p:spPr>
      </p:pic>
    </p:spTree>
    <p:extLst>
      <p:ext uri="{BB962C8B-B14F-4D97-AF65-F5344CB8AC3E}">
        <p14:creationId xmlns:p14="http://schemas.microsoft.com/office/powerpoint/2010/main" val="101182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nside_Page_HeaderBar_2Content_w/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
          </a:xfrm>
          <a:prstGeom prst="rect">
            <a:avLst/>
          </a:prstGeom>
        </p:spPr>
      </p:pic>
      <p:sp>
        <p:nvSpPr>
          <p:cNvPr id="6" name="Rectangle 5"/>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2024 Boeing. All rights reserved.</a:t>
            </a:r>
          </a:p>
        </p:txBody>
      </p:sp>
      <p:sp>
        <p:nvSpPr>
          <p:cNvPr id="9" name="Text Placeholder 2">
            <a:extLst>
              <a:ext uri="{FF2B5EF4-FFF2-40B4-BE49-F238E27FC236}">
                <a16:creationId xmlns:a16="http://schemas.microsoft.com/office/drawing/2014/main" id="{F74F7367-5BBA-514E-99CC-4BC56B9FD3A1}"/>
              </a:ext>
            </a:extLst>
          </p:cNvPr>
          <p:cNvSpPr>
            <a:spLocks noGrp="1"/>
          </p:cNvSpPr>
          <p:nvPr>
            <p:ph type="body" idx="1"/>
          </p:nvPr>
        </p:nvSpPr>
        <p:spPr>
          <a:xfrm>
            <a:off x="482811" y="1516935"/>
            <a:ext cx="5386917" cy="304699"/>
          </a:xfrm>
          <a:prstGeom prst="rect">
            <a:avLst/>
          </a:prstGeom>
        </p:spPr>
        <p:txBody>
          <a:bodyPr anchor="b"/>
          <a:lstStyle>
            <a:lvl1pPr marL="0" indent="0">
              <a:buNone/>
              <a:defRPr sz="2200" b="1">
                <a:solidFill>
                  <a:srgbClr val="5B67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2260942-4AA0-E141-8289-9B265CA8DC4E}"/>
              </a:ext>
            </a:extLst>
          </p:cNvPr>
          <p:cNvSpPr>
            <a:spLocks noGrp="1"/>
          </p:cNvSpPr>
          <p:nvPr>
            <p:ph sz="half" idx="2"/>
          </p:nvPr>
        </p:nvSpPr>
        <p:spPr>
          <a:xfrm>
            <a:off x="482811" y="1946835"/>
            <a:ext cx="5386917" cy="1477328"/>
          </a:xfrm>
          <a:prstGeom prst="rect">
            <a:avLst/>
          </a:prstGeo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32234CDA-553A-AA45-8EAD-77E05EC2E3AA}"/>
              </a:ext>
            </a:extLst>
          </p:cNvPr>
          <p:cNvSpPr>
            <a:spLocks noGrp="1"/>
          </p:cNvSpPr>
          <p:nvPr>
            <p:ph type="body" sz="quarter" idx="3"/>
          </p:nvPr>
        </p:nvSpPr>
        <p:spPr>
          <a:xfrm>
            <a:off x="6105427" y="1516897"/>
            <a:ext cx="5389033" cy="304699"/>
          </a:xfrm>
          <a:prstGeom prst="rect">
            <a:avLst/>
          </a:prstGeom>
        </p:spPr>
        <p:txBody>
          <a:bodyPr anchor="b"/>
          <a:lstStyle>
            <a:lvl1pPr marL="0" indent="0">
              <a:buNone/>
              <a:defRPr sz="2200" b="1">
                <a:solidFill>
                  <a:srgbClr val="5B67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9680ECA-6127-E14C-9E8C-6D7CD20FAA89}"/>
              </a:ext>
            </a:extLst>
          </p:cNvPr>
          <p:cNvSpPr>
            <a:spLocks noGrp="1"/>
          </p:cNvSpPr>
          <p:nvPr>
            <p:ph sz="quarter" idx="4"/>
          </p:nvPr>
        </p:nvSpPr>
        <p:spPr>
          <a:xfrm>
            <a:off x="6105427" y="1946797"/>
            <a:ext cx="5389033" cy="1477328"/>
          </a:xfrm>
          <a:prstGeom prst="rect">
            <a:avLst/>
          </a:prstGeo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82">
            <a:extLst>
              <a:ext uri="{FF2B5EF4-FFF2-40B4-BE49-F238E27FC236}">
                <a16:creationId xmlns:a16="http://schemas.microsoft.com/office/drawing/2014/main" id="{C22583EE-EBAA-3744-A615-6144D88DD455}"/>
              </a:ext>
            </a:extLst>
          </p:cNvPr>
          <p:cNvSpPr txBox="1">
            <a:spLocks/>
          </p:cNvSpPr>
          <p:nvPr/>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solidFill>
              </a:rPr>
              <a:t>BOEING PROPRIETARY</a:t>
            </a:r>
          </a:p>
        </p:txBody>
      </p:sp>
      <p:sp>
        <p:nvSpPr>
          <p:cNvPr id="15" name="Text Placeholder 11">
            <a:extLst>
              <a:ext uri="{FF2B5EF4-FFF2-40B4-BE49-F238E27FC236}">
                <a16:creationId xmlns:a16="http://schemas.microsoft.com/office/drawing/2014/main" id="{DB884C9B-648F-F240-93FB-D00F229CD5FF}"/>
              </a:ext>
            </a:extLst>
          </p:cNvPr>
          <p:cNvSpPr>
            <a:spLocks noGrp="1"/>
          </p:cNvSpPr>
          <p:nvPr>
            <p:ph type="body" sz="quarter" idx="13"/>
          </p:nvPr>
        </p:nvSpPr>
        <p:spPr>
          <a:xfrm>
            <a:off x="466628" y="188083"/>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16" name="Title 1">
            <a:extLst>
              <a:ext uri="{FF2B5EF4-FFF2-40B4-BE49-F238E27FC236}">
                <a16:creationId xmlns:a16="http://schemas.microsoft.com/office/drawing/2014/main" id="{18067412-485A-3F41-9D5E-8CF0517EAC28}"/>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a:t>Click to edit Master title style</a:t>
            </a:r>
            <a:endParaRPr lang="en-US" dirty="0"/>
          </a:p>
        </p:txBody>
      </p:sp>
      <p:sp>
        <p:nvSpPr>
          <p:cNvPr id="17" name="Text Placeholder 3">
            <a:extLst>
              <a:ext uri="{FF2B5EF4-FFF2-40B4-BE49-F238E27FC236}">
                <a16:creationId xmlns:a16="http://schemas.microsoft.com/office/drawing/2014/main" id="{228D49B1-F861-B84E-8BAC-2F990E63D33C}"/>
              </a:ext>
            </a:extLst>
          </p:cNvPr>
          <p:cNvSpPr>
            <a:spLocks noGrp="1"/>
          </p:cNvSpPr>
          <p:nvPr>
            <p:ph type="body" sz="quarter" idx="14" hasCustomPrompt="1"/>
          </p:nvPr>
        </p:nvSpPr>
        <p:spPr>
          <a:xfrm>
            <a:off x="5672137" y="188083"/>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31349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sert_Picture_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
          </a:xfrm>
          <a:prstGeom prst="rect">
            <a:avLst/>
          </a:prstGeom>
        </p:spPr>
      </p:pic>
      <p:sp>
        <p:nvSpPr>
          <p:cNvPr id="6" name="Rectangle 5"/>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2024 Boeing. All rights reserved.</a:t>
            </a:r>
          </a:p>
        </p:txBody>
      </p:sp>
      <p:sp>
        <p:nvSpPr>
          <p:cNvPr id="8" name="Picture Placeholder 2">
            <a:extLst>
              <a:ext uri="{FF2B5EF4-FFF2-40B4-BE49-F238E27FC236}">
                <a16:creationId xmlns:a16="http://schemas.microsoft.com/office/drawing/2014/main" id="{73A21917-118D-AF4C-B482-E50B88C6C18F}"/>
              </a:ext>
            </a:extLst>
          </p:cNvPr>
          <p:cNvSpPr>
            <a:spLocks noGrp="1"/>
          </p:cNvSpPr>
          <p:nvPr>
            <p:ph type="pic" idx="14"/>
          </p:nvPr>
        </p:nvSpPr>
        <p:spPr>
          <a:xfrm>
            <a:off x="1185066" y="1577083"/>
            <a:ext cx="4114800" cy="41148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a:extLst>
              <a:ext uri="{FF2B5EF4-FFF2-40B4-BE49-F238E27FC236}">
                <a16:creationId xmlns:a16="http://schemas.microsoft.com/office/drawing/2014/main" id="{0BF219F5-F627-DE43-9CE5-F3DAD8488EC8}"/>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a:t>Click to edit Master title style</a:t>
            </a:r>
            <a:endParaRPr lang="en-US" dirty="0"/>
          </a:p>
        </p:txBody>
      </p:sp>
      <p:sp>
        <p:nvSpPr>
          <p:cNvPr id="11" name="Media Placeholder 10">
            <a:extLst>
              <a:ext uri="{FF2B5EF4-FFF2-40B4-BE49-F238E27FC236}">
                <a16:creationId xmlns:a16="http://schemas.microsoft.com/office/drawing/2014/main" id="{3E8FCEC5-54E7-BD4B-ABA6-2B80671BE2CB}"/>
              </a:ext>
            </a:extLst>
          </p:cNvPr>
          <p:cNvSpPr>
            <a:spLocks noGrp="1"/>
          </p:cNvSpPr>
          <p:nvPr>
            <p:ph type="media" sz="quarter" idx="16"/>
          </p:nvPr>
        </p:nvSpPr>
        <p:spPr>
          <a:xfrm>
            <a:off x="6823768" y="1577084"/>
            <a:ext cx="4114800" cy="4114800"/>
          </a:xfrm>
        </p:spPr>
        <p:txBody>
          <a:bodyPr/>
          <a:lstStyle>
            <a:lvl1pPr marL="0" indent="0">
              <a:buNone/>
              <a:defRPr/>
            </a:lvl1pPr>
          </a:lstStyle>
          <a:p>
            <a:r>
              <a:rPr lang="en-US"/>
              <a:t>Click icon to add media</a:t>
            </a:r>
            <a:endParaRPr lang="en-US" dirty="0"/>
          </a:p>
        </p:txBody>
      </p:sp>
      <p:sp>
        <p:nvSpPr>
          <p:cNvPr id="13" name="Footer Placeholder 82">
            <a:extLst>
              <a:ext uri="{FF2B5EF4-FFF2-40B4-BE49-F238E27FC236}">
                <a16:creationId xmlns:a16="http://schemas.microsoft.com/office/drawing/2014/main" id="{37B0ABB4-3B4D-AD4C-A169-B7CC260A12A4}"/>
              </a:ext>
            </a:extLst>
          </p:cNvPr>
          <p:cNvSpPr txBox="1">
            <a:spLocks/>
          </p:cNvSpPr>
          <p:nvPr/>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solidFill>
              </a:rPr>
              <a:t>BOEING PROPRIETARY</a:t>
            </a:r>
          </a:p>
        </p:txBody>
      </p:sp>
      <p:sp>
        <p:nvSpPr>
          <p:cNvPr id="14" name="Text Placeholder 11">
            <a:extLst>
              <a:ext uri="{FF2B5EF4-FFF2-40B4-BE49-F238E27FC236}">
                <a16:creationId xmlns:a16="http://schemas.microsoft.com/office/drawing/2014/main" id="{FB212007-9CCB-E743-9DC0-8C0F290E5A94}"/>
              </a:ext>
            </a:extLst>
          </p:cNvPr>
          <p:cNvSpPr>
            <a:spLocks noGrp="1"/>
          </p:cNvSpPr>
          <p:nvPr>
            <p:ph type="body" sz="quarter" idx="13"/>
          </p:nvPr>
        </p:nvSpPr>
        <p:spPr>
          <a:xfrm>
            <a:off x="466628" y="188083"/>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15" name="Text Placeholder 3">
            <a:extLst>
              <a:ext uri="{FF2B5EF4-FFF2-40B4-BE49-F238E27FC236}">
                <a16:creationId xmlns:a16="http://schemas.microsoft.com/office/drawing/2014/main" id="{823E5F7F-ABA0-9948-A552-408FC083B00D}"/>
              </a:ext>
            </a:extLst>
          </p:cNvPr>
          <p:cNvSpPr>
            <a:spLocks noGrp="1"/>
          </p:cNvSpPr>
          <p:nvPr>
            <p:ph type="body" sz="quarter" idx="17" hasCustomPrompt="1"/>
          </p:nvPr>
        </p:nvSpPr>
        <p:spPr>
          <a:xfrm>
            <a:off x="5672137" y="188083"/>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184912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Square_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601E75-F864-5E4C-A9C2-BC3D4E952F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
          </a:xfrm>
          <a:prstGeom prst="rect">
            <a:avLst/>
          </a:prstGeom>
        </p:spPr>
      </p:pic>
      <p:cxnSp>
        <p:nvCxnSpPr>
          <p:cNvPr id="22" name="Straight Connector 21"/>
          <p:cNvCxnSpPr/>
          <p:nvPr/>
        </p:nvCxnSpPr>
        <p:spPr>
          <a:xfrm flipV="1">
            <a:off x="6096000" y="964276"/>
            <a:ext cx="0" cy="5299364"/>
          </a:xfrm>
          <a:prstGeom prst="line">
            <a:avLst/>
          </a:prstGeom>
          <a:ln w="15875" cap="rnd" cmpd="sng">
            <a:gradFill>
              <a:gsLst>
                <a:gs pos="20000">
                  <a:srgbClr val="00369D"/>
                </a:gs>
                <a:gs pos="50000">
                  <a:srgbClr val="85C2EF"/>
                </a:gs>
                <a:gs pos="80000">
                  <a:srgbClr val="00369D"/>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a:off x="457201" y="3584863"/>
            <a:ext cx="11239499" cy="1"/>
          </a:xfrm>
          <a:prstGeom prst="line">
            <a:avLst/>
          </a:prstGeom>
          <a:ln w="15875" cap="rnd" cmpd="sng">
            <a:gradFill>
              <a:gsLst>
                <a:gs pos="50000">
                  <a:srgbClr val="85C2EF"/>
                </a:gs>
                <a:gs pos="20000">
                  <a:srgbClr val="00369D"/>
                </a:gs>
                <a:gs pos="80000">
                  <a:srgbClr val="00369D"/>
                </a:gs>
              </a:gsLst>
              <a:lin ang="0" scaled="0"/>
            </a:gradFill>
            <a:prstDash val="sysDash"/>
          </a:ln>
        </p:spPr>
        <p:style>
          <a:lnRef idx="1">
            <a:schemeClr val="accent1"/>
          </a:lnRef>
          <a:fillRef idx="0">
            <a:schemeClr val="accent1"/>
          </a:fillRef>
          <a:effectRef idx="0">
            <a:schemeClr val="accent1"/>
          </a:effectRef>
          <a:fontRef idx="minor">
            <a:schemeClr val="tx1"/>
          </a:fontRef>
        </p:style>
      </p:cxnSp>
      <p:sp>
        <p:nvSpPr>
          <p:cNvPr id="25" name="Text Placeholder 13"/>
          <p:cNvSpPr>
            <a:spLocks noGrp="1"/>
          </p:cNvSpPr>
          <p:nvPr>
            <p:ph type="body" sz="quarter" idx="19"/>
          </p:nvPr>
        </p:nvSpPr>
        <p:spPr>
          <a:xfrm>
            <a:off x="462645" y="964276"/>
            <a:ext cx="5259170" cy="276999"/>
          </a:xfrm>
          <a:prstGeom prst="rect">
            <a:avLst/>
          </a:prstGeom>
        </p:spPr>
        <p:txBody>
          <a:bodyPr lIns="0" tIns="0" rIns="0" bIns="0"/>
          <a:lstStyle>
            <a:lvl1pPr marL="0" indent="0">
              <a:buNone/>
              <a:defRPr sz="2000">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7" name="Text Placeholder 13"/>
          <p:cNvSpPr>
            <a:spLocks noGrp="1"/>
          </p:cNvSpPr>
          <p:nvPr>
            <p:ph type="body" sz="quarter" idx="21"/>
          </p:nvPr>
        </p:nvSpPr>
        <p:spPr>
          <a:xfrm>
            <a:off x="6437530" y="964276"/>
            <a:ext cx="5259170" cy="276999"/>
          </a:xfrm>
          <a:prstGeom prst="rect">
            <a:avLst/>
          </a:prstGeom>
        </p:spPr>
        <p:txBody>
          <a:bodyPr lIns="0" tIns="0" rIns="0" bIns="0"/>
          <a:lstStyle>
            <a:lvl1pPr marL="0" indent="0">
              <a:buNone/>
              <a:defRPr sz="2000">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9" name="Text Placeholder 13"/>
          <p:cNvSpPr>
            <a:spLocks noGrp="1"/>
          </p:cNvSpPr>
          <p:nvPr>
            <p:ph type="body" sz="quarter" idx="23"/>
          </p:nvPr>
        </p:nvSpPr>
        <p:spPr>
          <a:xfrm>
            <a:off x="469379" y="3817792"/>
            <a:ext cx="5259170" cy="276999"/>
          </a:xfrm>
          <a:prstGeom prst="rect">
            <a:avLst/>
          </a:prstGeom>
        </p:spPr>
        <p:txBody>
          <a:bodyPr lIns="0" tIns="0" rIns="0" bIns="0"/>
          <a:lstStyle>
            <a:lvl1pPr marL="0" indent="0">
              <a:buNone/>
              <a:defRPr sz="2000">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31" name="Text Placeholder 13"/>
          <p:cNvSpPr>
            <a:spLocks noGrp="1"/>
          </p:cNvSpPr>
          <p:nvPr>
            <p:ph type="body" sz="quarter" idx="25"/>
          </p:nvPr>
        </p:nvSpPr>
        <p:spPr>
          <a:xfrm>
            <a:off x="6437530" y="3817792"/>
            <a:ext cx="5259170" cy="276999"/>
          </a:xfrm>
          <a:prstGeom prst="rect">
            <a:avLst/>
          </a:prstGeom>
        </p:spPr>
        <p:txBody>
          <a:bodyPr lIns="0" tIns="0" rIns="0" bIns="0"/>
          <a:lstStyle>
            <a:lvl1pPr marL="0" indent="0">
              <a:buNone/>
              <a:defRPr sz="2000">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6" name="Slide Number Placeholder 2">
            <a:extLst>
              <a:ext uri="{FF2B5EF4-FFF2-40B4-BE49-F238E27FC236}">
                <a16:creationId xmlns:a16="http://schemas.microsoft.com/office/drawing/2014/main" id="{05E95190-3F4A-2045-929E-292D81F2EBAC}"/>
              </a:ext>
            </a:extLst>
          </p:cNvPr>
          <p:cNvSpPr>
            <a:spLocks noGrp="1"/>
          </p:cNvSpPr>
          <p:nvPr>
            <p:ph type="sldNum" sz="quarter" idx="10"/>
          </p:nvPr>
        </p:nvSpPr>
        <p:spPr>
          <a:xfrm>
            <a:off x="10142220" y="6515100"/>
            <a:ext cx="1554480" cy="91440"/>
          </a:xfrm>
        </p:spPr>
        <p:txBody>
          <a:bodyPr/>
          <a:lstStyle/>
          <a:p>
            <a:fld id="{48FFE6E1-85EB-9E42-824B-7CC9267ED8B9}" type="slidenum">
              <a:rPr lang="en-US" smtClean="0"/>
              <a:pPr/>
              <a:t>‹#›</a:t>
            </a:fld>
            <a:endParaRPr lang="en-US" dirty="0"/>
          </a:p>
        </p:txBody>
      </p:sp>
      <p:sp>
        <p:nvSpPr>
          <p:cNvPr id="18" name="Rectangle 17">
            <a:extLst>
              <a:ext uri="{FF2B5EF4-FFF2-40B4-BE49-F238E27FC236}">
                <a16:creationId xmlns:a16="http://schemas.microsoft.com/office/drawing/2014/main" id="{7C1C858C-4456-354F-9D02-B5CF00B7763E}"/>
              </a:ext>
            </a:extLst>
          </p:cNvPr>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2024 Boeing. All rights reserved.</a:t>
            </a:r>
          </a:p>
        </p:txBody>
      </p:sp>
      <p:sp>
        <p:nvSpPr>
          <p:cNvPr id="21" name="Footer Placeholder 82">
            <a:extLst>
              <a:ext uri="{FF2B5EF4-FFF2-40B4-BE49-F238E27FC236}">
                <a16:creationId xmlns:a16="http://schemas.microsoft.com/office/drawing/2014/main" id="{79337AF9-6A73-2748-A591-1E2302E90CDC}"/>
              </a:ext>
            </a:extLst>
          </p:cNvPr>
          <p:cNvSpPr txBox="1">
            <a:spLocks/>
          </p:cNvSpPr>
          <p:nvPr/>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solidFill>
              </a:rPr>
              <a:t>BOEING PROPRIETARY</a:t>
            </a:r>
          </a:p>
        </p:txBody>
      </p:sp>
      <p:sp>
        <p:nvSpPr>
          <p:cNvPr id="32" name="Text Placeholder 11">
            <a:extLst>
              <a:ext uri="{FF2B5EF4-FFF2-40B4-BE49-F238E27FC236}">
                <a16:creationId xmlns:a16="http://schemas.microsoft.com/office/drawing/2014/main" id="{87CF000F-A62C-394D-9ADC-4237E9FD0B52}"/>
              </a:ext>
            </a:extLst>
          </p:cNvPr>
          <p:cNvSpPr>
            <a:spLocks noGrp="1"/>
          </p:cNvSpPr>
          <p:nvPr>
            <p:ph type="body" sz="quarter" idx="13"/>
          </p:nvPr>
        </p:nvSpPr>
        <p:spPr>
          <a:xfrm>
            <a:off x="466628" y="188083"/>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33" name="Content Placeholder 2">
            <a:extLst>
              <a:ext uri="{FF2B5EF4-FFF2-40B4-BE49-F238E27FC236}">
                <a16:creationId xmlns:a16="http://schemas.microsoft.com/office/drawing/2014/main" id="{D83E4890-D76A-9D4D-9448-103642AF7CD5}"/>
              </a:ext>
            </a:extLst>
          </p:cNvPr>
          <p:cNvSpPr>
            <a:spLocks noGrp="1"/>
          </p:cNvSpPr>
          <p:nvPr>
            <p:ph sz="half" idx="1" hasCustomPrompt="1"/>
          </p:nvPr>
        </p:nvSpPr>
        <p:spPr>
          <a:xfrm>
            <a:off x="466627" y="1373147"/>
            <a:ext cx="5255187" cy="1394228"/>
          </a:xfrm>
        </p:spPr>
        <p:txBody>
          <a:bodyPr/>
          <a:lstStyle>
            <a:lvl1pPr>
              <a:defRPr sz="1800">
                <a:solidFill>
                  <a:srgbClr val="5B6770"/>
                </a:solidFill>
              </a:defRPr>
            </a:lvl1pPr>
            <a:lvl2pPr>
              <a:defRPr sz="1600">
                <a:solidFill>
                  <a:srgbClr val="5B6770"/>
                </a:solidFill>
              </a:defRPr>
            </a:lvl2pPr>
            <a:lvl3pPr>
              <a:defRPr sz="1600">
                <a:solidFill>
                  <a:srgbClr val="5B6770"/>
                </a:solidFill>
              </a:defRPr>
            </a:lvl3pPr>
            <a:lvl4pPr>
              <a:defRPr sz="1400">
                <a:solidFill>
                  <a:srgbClr val="5B6770"/>
                </a:solidFill>
              </a:defRPr>
            </a:lvl4pPr>
            <a:lvl5pP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36" name="Content Placeholder 2">
            <a:extLst>
              <a:ext uri="{FF2B5EF4-FFF2-40B4-BE49-F238E27FC236}">
                <a16:creationId xmlns:a16="http://schemas.microsoft.com/office/drawing/2014/main" id="{259FE9C1-5DB4-454A-992E-A8F2B6E64D7E}"/>
              </a:ext>
            </a:extLst>
          </p:cNvPr>
          <p:cNvSpPr>
            <a:spLocks noGrp="1"/>
          </p:cNvSpPr>
          <p:nvPr>
            <p:ph sz="half" idx="26" hasCustomPrompt="1"/>
          </p:nvPr>
        </p:nvSpPr>
        <p:spPr>
          <a:xfrm>
            <a:off x="6441513" y="1373147"/>
            <a:ext cx="5255187" cy="1394228"/>
          </a:xfrm>
        </p:spPr>
        <p:txBody>
          <a:bodyPr/>
          <a:lstStyle>
            <a:lvl1pPr>
              <a:defRPr sz="1800">
                <a:solidFill>
                  <a:srgbClr val="5B6770"/>
                </a:solidFill>
              </a:defRPr>
            </a:lvl1pPr>
            <a:lvl2pPr>
              <a:defRPr sz="1600">
                <a:solidFill>
                  <a:srgbClr val="5B6770"/>
                </a:solidFill>
              </a:defRPr>
            </a:lvl2pPr>
            <a:lvl3pPr>
              <a:defRPr sz="1600">
                <a:solidFill>
                  <a:srgbClr val="5B6770"/>
                </a:solidFill>
              </a:defRPr>
            </a:lvl3pPr>
            <a:lvl4pPr>
              <a:defRPr sz="1400">
                <a:solidFill>
                  <a:srgbClr val="5B6770"/>
                </a:solidFill>
              </a:defRPr>
            </a:lvl4pPr>
            <a:lvl5pP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37" name="Content Placeholder 2">
            <a:extLst>
              <a:ext uri="{FF2B5EF4-FFF2-40B4-BE49-F238E27FC236}">
                <a16:creationId xmlns:a16="http://schemas.microsoft.com/office/drawing/2014/main" id="{F9B6AE58-64EC-5C46-9C7C-5385A3D4242F}"/>
              </a:ext>
            </a:extLst>
          </p:cNvPr>
          <p:cNvSpPr>
            <a:spLocks noGrp="1"/>
          </p:cNvSpPr>
          <p:nvPr>
            <p:ph sz="half" idx="27" hasCustomPrompt="1"/>
          </p:nvPr>
        </p:nvSpPr>
        <p:spPr>
          <a:xfrm>
            <a:off x="6441513" y="4227289"/>
            <a:ext cx="5255187" cy="1394228"/>
          </a:xfrm>
        </p:spPr>
        <p:txBody>
          <a:bodyPr/>
          <a:lstStyle>
            <a:lvl1pPr>
              <a:defRPr sz="1800">
                <a:solidFill>
                  <a:srgbClr val="5B6770"/>
                </a:solidFill>
              </a:defRPr>
            </a:lvl1pPr>
            <a:lvl2pPr>
              <a:defRPr sz="1600">
                <a:solidFill>
                  <a:srgbClr val="5B6770"/>
                </a:solidFill>
              </a:defRPr>
            </a:lvl2pPr>
            <a:lvl3pPr>
              <a:defRPr sz="1600">
                <a:solidFill>
                  <a:srgbClr val="5B6770"/>
                </a:solidFill>
              </a:defRPr>
            </a:lvl3pPr>
            <a:lvl4pPr>
              <a:defRPr sz="1400">
                <a:solidFill>
                  <a:srgbClr val="5B6770"/>
                </a:solidFill>
              </a:defRPr>
            </a:lvl4pPr>
            <a:lvl5pP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39" name="Content Placeholder 2">
            <a:extLst>
              <a:ext uri="{FF2B5EF4-FFF2-40B4-BE49-F238E27FC236}">
                <a16:creationId xmlns:a16="http://schemas.microsoft.com/office/drawing/2014/main" id="{8EFBC3E8-3090-734F-BA07-3A15C0FCE63C}"/>
              </a:ext>
            </a:extLst>
          </p:cNvPr>
          <p:cNvSpPr>
            <a:spLocks noGrp="1"/>
          </p:cNvSpPr>
          <p:nvPr>
            <p:ph sz="half" idx="28" hasCustomPrompt="1"/>
          </p:nvPr>
        </p:nvSpPr>
        <p:spPr>
          <a:xfrm>
            <a:off x="466627" y="4227289"/>
            <a:ext cx="5255187" cy="1394228"/>
          </a:xfrm>
        </p:spPr>
        <p:txBody>
          <a:bodyPr/>
          <a:lstStyle>
            <a:lvl1pPr>
              <a:defRPr sz="1800">
                <a:solidFill>
                  <a:srgbClr val="5B6770"/>
                </a:solidFill>
              </a:defRPr>
            </a:lvl1pPr>
            <a:lvl2pPr>
              <a:defRPr sz="1600">
                <a:solidFill>
                  <a:srgbClr val="5B6770"/>
                </a:solidFill>
              </a:defRPr>
            </a:lvl2pPr>
            <a:lvl3pPr>
              <a:defRPr sz="1600">
                <a:solidFill>
                  <a:srgbClr val="5B6770"/>
                </a:solidFill>
              </a:defRPr>
            </a:lvl3pPr>
            <a:lvl4pPr>
              <a:defRPr sz="1400">
                <a:solidFill>
                  <a:srgbClr val="5B6770"/>
                </a:solidFill>
              </a:defRPr>
            </a:lvl4pPr>
            <a:lvl5pP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20" name="Text Placeholder 3">
            <a:extLst>
              <a:ext uri="{FF2B5EF4-FFF2-40B4-BE49-F238E27FC236}">
                <a16:creationId xmlns:a16="http://schemas.microsoft.com/office/drawing/2014/main" id="{C2F4776C-A8A7-FD4F-B5C3-C00C8494B003}"/>
              </a:ext>
            </a:extLst>
          </p:cNvPr>
          <p:cNvSpPr>
            <a:spLocks noGrp="1"/>
          </p:cNvSpPr>
          <p:nvPr>
            <p:ph type="body" sz="quarter" idx="14" hasCustomPrompt="1"/>
          </p:nvPr>
        </p:nvSpPr>
        <p:spPr>
          <a:xfrm>
            <a:off x="5672137" y="188083"/>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94190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4-Square_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601E75-F864-5E4C-A9C2-BC3D4E952F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
          </a:xfrm>
          <a:prstGeom prst="rect">
            <a:avLst/>
          </a:prstGeom>
        </p:spPr>
      </p:pic>
      <p:cxnSp>
        <p:nvCxnSpPr>
          <p:cNvPr id="22" name="Straight Connector 21"/>
          <p:cNvCxnSpPr/>
          <p:nvPr/>
        </p:nvCxnSpPr>
        <p:spPr>
          <a:xfrm flipV="1">
            <a:off x="6096000" y="964276"/>
            <a:ext cx="0" cy="5299364"/>
          </a:xfrm>
          <a:prstGeom prst="line">
            <a:avLst/>
          </a:prstGeom>
          <a:ln w="15875" cap="rnd" cmpd="sng">
            <a:gradFill>
              <a:gsLst>
                <a:gs pos="20000">
                  <a:srgbClr val="00369D"/>
                </a:gs>
                <a:gs pos="50000">
                  <a:srgbClr val="85C2EF"/>
                </a:gs>
                <a:gs pos="80000">
                  <a:srgbClr val="00369D"/>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a:off x="457201" y="3584863"/>
            <a:ext cx="11239499" cy="1"/>
          </a:xfrm>
          <a:prstGeom prst="line">
            <a:avLst/>
          </a:prstGeom>
          <a:ln w="15875" cap="rnd" cmpd="sng">
            <a:gradFill>
              <a:gsLst>
                <a:gs pos="50000">
                  <a:srgbClr val="85C2EF"/>
                </a:gs>
                <a:gs pos="20000">
                  <a:srgbClr val="00369D"/>
                </a:gs>
                <a:gs pos="80000">
                  <a:srgbClr val="00369D"/>
                </a:gs>
              </a:gsLst>
              <a:lin ang="0" scaled="0"/>
            </a:gradFill>
            <a:prstDash val="sysDash"/>
          </a:ln>
        </p:spPr>
        <p:style>
          <a:lnRef idx="1">
            <a:schemeClr val="accent1"/>
          </a:lnRef>
          <a:fillRef idx="0">
            <a:schemeClr val="accent1"/>
          </a:fillRef>
          <a:effectRef idx="0">
            <a:schemeClr val="accent1"/>
          </a:effectRef>
          <a:fontRef idx="minor">
            <a:schemeClr val="tx1"/>
          </a:fontRef>
        </p:style>
      </p:cxnSp>
      <p:sp>
        <p:nvSpPr>
          <p:cNvPr id="25" name="Text Placeholder 13"/>
          <p:cNvSpPr>
            <a:spLocks noGrp="1"/>
          </p:cNvSpPr>
          <p:nvPr>
            <p:ph type="body" sz="quarter" idx="19" hasCustomPrompt="1"/>
          </p:nvPr>
        </p:nvSpPr>
        <p:spPr>
          <a:xfrm>
            <a:off x="462645" y="964276"/>
            <a:ext cx="5259170" cy="329184"/>
          </a:xfrm>
          <a:prstGeom prst="rect">
            <a:avLst/>
          </a:prstGeom>
          <a:noFill/>
        </p:spPr>
        <p:txBody>
          <a:bodyPr wrap="none" lIns="0" tIns="0" rIns="0" bIns="0" anchor="ctr" anchorCtr="0">
            <a:noAutofit/>
          </a:bodyPr>
          <a:lstStyle>
            <a:lvl1pPr marL="0" indent="0">
              <a:buNone/>
              <a:defRPr sz="1800" b="1">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dirty="0"/>
              <a:t>Click to edit Master</a:t>
            </a:r>
          </a:p>
        </p:txBody>
      </p:sp>
      <p:sp>
        <p:nvSpPr>
          <p:cNvPr id="16" name="Slide Number Placeholder 2">
            <a:extLst>
              <a:ext uri="{FF2B5EF4-FFF2-40B4-BE49-F238E27FC236}">
                <a16:creationId xmlns:a16="http://schemas.microsoft.com/office/drawing/2014/main" id="{05E95190-3F4A-2045-929E-292D81F2EBAC}"/>
              </a:ext>
            </a:extLst>
          </p:cNvPr>
          <p:cNvSpPr>
            <a:spLocks noGrp="1"/>
          </p:cNvSpPr>
          <p:nvPr>
            <p:ph type="sldNum" sz="quarter" idx="10"/>
          </p:nvPr>
        </p:nvSpPr>
        <p:spPr>
          <a:xfrm>
            <a:off x="10142220" y="6515100"/>
            <a:ext cx="1554480" cy="91440"/>
          </a:xfrm>
        </p:spPr>
        <p:txBody>
          <a:bodyPr/>
          <a:lstStyle/>
          <a:p>
            <a:fld id="{48FFE6E1-85EB-9E42-824B-7CC9267ED8B9}" type="slidenum">
              <a:rPr lang="en-US" smtClean="0"/>
              <a:pPr/>
              <a:t>‹#›</a:t>
            </a:fld>
            <a:endParaRPr lang="en-US" dirty="0"/>
          </a:p>
        </p:txBody>
      </p:sp>
      <p:sp>
        <p:nvSpPr>
          <p:cNvPr id="18" name="Rectangle 17">
            <a:extLst>
              <a:ext uri="{FF2B5EF4-FFF2-40B4-BE49-F238E27FC236}">
                <a16:creationId xmlns:a16="http://schemas.microsoft.com/office/drawing/2014/main" id="{7C1C858C-4456-354F-9D02-B5CF00B7763E}"/>
              </a:ext>
            </a:extLst>
          </p:cNvPr>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2024 Boeing. All rights reserved.</a:t>
            </a:r>
          </a:p>
        </p:txBody>
      </p:sp>
      <p:sp>
        <p:nvSpPr>
          <p:cNvPr id="21" name="Footer Placeholder 82">
            <a:extLst>
              <a:ext uri="{FF2B5EF4-FFF2-40B4-BE49-F238E27FC236}">
                <a16:creationId xmlns:a16="http://schemas.microsoft.com/office/drawing/2014/main" id="{79337AF9-6A73-2748-A591-1E2302E90CDC}"/>
              </a:ext>
            </a:extLst>
          </p:cNvPr>
          <p:cNvSpPr txBox="1">
            <a:spLocks/>
          </p:cNvSpPr>
          <p:nvPr/>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solidFill>
              </a:rPr>
              <a:t>BOEING PROPRIETARY</a:t>
            </a:r>
          </a:p>
        </p:txBody>
      </p:sp>
      <p:sp>
        <p:nvSpPr>
          <p:cNvPr id="32" name="Text Placeholder 11">
            <a:extLst>
              <a:ext uri="{FF2B5EF4-FFF2-40B4-BE49-F238E27FC236}">
                <a16:creationId xmlns:a16="http://schemas.microsoft.com/office/drawing/2014/main" id="{87CF000F-A62C-394D-9ADC-4237E9FD0B52}"/>
              </a:ext>
            </a:extLst>
          </p:cNvPr>
          <p:cNvSpPr>
            <a:spLocks noGrp="1"/>
          </p:cNvSpPr>
          <p:nvPr>
            <p:ph type="body" sz="quarter" idx="13"/>
          </p:nvPr>
        </p:nvSpPr>
        <p:spPr>
          <a:xfrm>
            <a:off x="466628" y="188083"/>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33" name="Content Placeholder 2">
            <a:extLst>
              <a:ext uri="{FF2B5EF4-FFF2-40B4-BE49-F238E27FC236}">
                <a16:creationId xmlns:a16="http://schemas.microsoft.com/office/drawing/2014/main" id="{D83E4890-D76A-9D4D-9448-103642AF7CD5}"/>
              </a:ext>
            </a:extLst>
          </p:cNvPr>
          <p:cNvSpPr>
            <a:spLocks noGrp="1"/>
          </p:cNvSpPr>
          <p:nvPr>
            <p:ph sz="half" idx="1" hasCustomPrompt="1"/>
          </p:nvPr>
        </p:nvSpPr>
        <p:spPr>
          <a:xfrm>
            <a:off x="466627" y="1482875"/>
            <a:ext cx="5255187" cy="1477328"/>
          </a:xfr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36" name="Content Placeholder 2">
            <a:extLst>
              <a:ext uri="{FF2B5EF4-FFF2-40B4-BE49-F238E27FC236}">
                <a16:creationId xmlns:a16="http://schemas.microsoft.com/office/drawing/2014/main" id="{259FE9C1-5DB4-454A-992E-A8F2B6E64D7E}"/>
              </a:ext>
            </a:extLst>
          </p:cNvPr>
          <p:cNvSpPr>
            <a:spLocks noGrp="1"/>
          </p:cNvSpPr>
          <p:nvPr>
            <p:ph sz="half" idx="26" hasCustomPrompt="1"/>
          </p:nvPr>
        </p:nvSpPr>
        <p:spPr>
          <a:xfrm>
            <a:off x="6441513" y="1482875"/>
            <a:ext cx="5255187" cy="1477328"/>
          </a:xfr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37" name="Content Placeholder 2">
            <a:extLst>
              <a:ext uri="{FF2B5EF4-FFF2-40B4-BE49-F238E27FC236}">
                <a16:creationId xmlns:a16="http://schemas.microsoft.com/office/drawing/2014/main" id="{F9B6AE58-64EC-5C46-9C7C-5385A3D4242F}"/>
              </a:ext>
            </a:extLst>
          </p:cNvPr>
          <p:cNvSpPr>
            <a:spLocks noGrp="1"/>
          </p:cNvSpPr>
          <p:nvPr>
            <p:ph sz="half" idx="27" hasCustomPrompt="1"/>
          </p:nvPr>
        </p:nvSpPr>
        <p:spPr>
          <a:xfrm>
            <a:off x="6441513" y="4342315"/>
            <a:ext cx="5255187" cy="1477328"/>
          </a:xfr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39" name="Content Placeholder 2">
            <a:extLst>
              <a:ext uri="{FF2B5EF4-FFF2-40B4-BE49-F238E27FC236}">
                <a16:creationId xmlns:a16="http://schemas.microsoft.com/office/drawing/2014/main" id="{8EFBC3E8-3090-734F-BA07-3A15C0FCE63C}"/>
              </a:ext>
            </a:extLst>
          </p:cNvPr>
          <p:cNvSpPr>
            <a:spLocks noGrp="1"/>
          </p:cNvSpPr>
          <p:nvPr>
            <p:ph sz="half" idx="28" hasCustomPrompt="1"/>
          </p:nvPr>
        </p:nvSpPr>
        <p:spPr>
          <a:xfrm>
            <a:off x="466627" y="4342315"/>
            <a:ext cx="5255187" cy="1477328"/>
          </a:xfr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24" name="Text Placeholder 13">
            <a:extLst>
              <a:ext uri="{FF2B5EF4-FFF2-40B4-BE49-F238E27FC236}">
                <a16:creationId xmlns:a16="http://schemas.microsoft.com/office/drawing/2014/main" id="{824C1626-714D-A24D-9738-2241F18D51D4}"/>
              </a:ext>
            </a:extLst>
          </p:cNvPr>
          <p:cNvSpPr>
            <a:spLocks noGrp="1"/>
          </p:cNvSpPr>
          <p:nvPr>
            <p:ph type="body" sz="quarter" idx="29" hasCustomPrompt="1"/>
          </p:nvPr>
        </p:nvSpPr>
        <p:spPr>
          <a:xfrm>
            <a:off x="6437530" y="964276"/>
            <a:ext cx="5259170" cy="329184"/>
          </a:xfrm>
          <a:prstGeom prst="rect">
            <a:avLst/>
          </a:prstGeom>
          <a:noFill/>
        </p:spPr>
        <p:txBody>
          <a:bodyPr wrap="none" lIns="0" tIns="0" rIns="0" bIns="0" anchor="ctr" anchorCtr="0">
            <a:noAutofit/>
          </a:bodyPr>
          <a:lstStyle>
            <a:lvl1pPr marL="0" indent="0">
              <a:buNone/>
              <a:defRPr sz="1800" b="1">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dirty="0"/>
              <a:t>Click to edit Master</a:t>
            </a:r>
          </a:p>
        </p:txBody>
      </p:sp>
      <p:sp>
        <p:nvSpPr>
          <p:cNvPr id="28" name="Text Placeholder 13">
            <a:extLst>
              <a:ext uri="{FF2B5EF4-FFF2-40B4-BE49-F238E27FC236}">
                <a16:creationId xmlns:a16="http://schemas.microsoft.com/office/drawing/2014/main" id="{B20AC434-9BCE-2B45-A662-FA12A7E8E540}"/>
              </a:ext>
            </a:extLst>
          </p:cNvPr>
          <p:cNvSpPr>
            <a:spLocks noGrp="1"/>
          </p:cNvSpPr>
          <p:nvPr>
            <p:ph type="body" sz="quarter" idx="30" hasCustomPrompt="1"/>
          </p:nvPr>
        </p:nvSpPr>
        <p:spPr>
          <a:xfrm>
            <a:off x="462645" y="3826348"/>
            <a:ext cx="5259170" cy="329184"/>
          </a:xfrm>
          <a:prstGeom prst="rect">
            <a:avLst/>
          </a:prstGeom>
          <a:noFill/>
        </p:spPr>
        <p:txBody>
          <a:bodyPr wrap="none" lIns="0" tIns="0" rIns="0" bIns="0" anchor="ctr" anchorCtr="0">
            <a:noAutofit/>
          </a:bodyPr>
          <a:lstStyle>
            <a:lvl1pPr marL="0" indent="0">
              <a:buNone/>
              <a:defRPr sz="1800" b="1">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dirty="0"/>
              <a:t>Click to edit Master</a:t>
            </a:r>
          </a:p>
        </p:txBody>
      </p:sp>
      <p:sp>
        <p:nvSpPr>
          <p:cNvPr id="30" name="Text Placeholder 13">
            <a:extLst>
              <a:ext uri="{FF2B5EF4-FFF2-40B4-BE49-F238E27FC236}">
                <a16:creationId xmlns:a16="http://schemas.microsoft.com/office/drawing/2014/main" id="{B636DD09-B856-624E-8792-8B8866B0A80D}"/>
              </a:ext>
            </a:extLst>
          </p:cNvPr>
          <p:cNvSpPr>
            <a:spLocks noGrp="1"/>
          </p:cNvSpPr>
          <p:nvPr>
            <p:ph type="body" sz="quarter" idx="31" hasCustomPrompt="1"/>
          </p:nvPr>
        </p:nvSpPr>
        <p:spPr>
          <a:xfrm>
            <a:off x="6441513" y="3826348"/>
            <a:ext cx="5259170" cy="329184"/>
          </a:xfrm>
          <a:prstGeom prst="rect">
            <a:avLst/>
          </a:prstGeom>
          <a:noFill/>
        </p:spPr>
        <p:txBody>
          <a:bodyPr wrap="none" lIns="0" tIns="0" rIns="0" bIns="0" anchor="ctr" anchorCtr="0">
            <a:noAutofit/>
          </a:bodyPr>
          <a:lstStyle>
            <a:lvl1pPr marL="0" indent="0">
              <a:buNone/>
              <a:defRPr sz="1800" b="1">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dirty="0"/>
              <a:t>Click to edit Master</a:t>
            </a:r>
          </a:p>
        </p:txBody>
      </p:sp>
      <p:cxnSp>
        <p:nvCxnSpPr>
          <p:cNvPr id="35" name="Straight Connector 34">
            <a:extLst>
              <a:ext uri="{FF2B5EF4-FFF2-40B4-BE49-F238E27FC236}">
                <a16:creationId xmlns:a16="http://schemas.microsoft.com/office/drawing/2014/main" id="{92FCE8E8-4723-0F43-A724-82B5326402F3}"/>
              </a:ext>
            </a:extLst>
          </p:cNvPr>
          <p:cNvCxnSpPr>
            <a:cxnSpLocks/>
          </p:cNvCxnSpPr>
          <p:nvPr/>
        </p:nvCxnSpPr>
        <p:spPr>
          <a:xfrm>
            <a:off x="457200" y="1306760"/>
            <a:ext cx="5264614" cy="0"/>
          </a:xfrm>
          <a:prstGeom prst="line">
            <a:avLst/>
          </a:prstGeom>
          <a:ln w="20320">
            <a:gradFill>
              <a:gsLst>
                <a:gs pos="100000">
                  <a:srgbClr val="85C2EF"/>
                </a:gs>
                <a:gs pos="21000">
                  <a:srgbClr val="0033A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3D385F-05A2-844B-9FC6-FA9E2469E9CA}"/>
              </a:ext>
            </a:extLst>
          </p:cNvPr>
          <p:cNvCxnSpPr>
            <a:cxnSpLocks/>
          </p:cNvCxnSpPr>
          <p:nvPr/>
        </p:nvCxnSpPr>
        <p:spPr>
          <a:xfrm>
            <a:off x="6437376" y="1306760"/>
            <a:ext cx="5264614" cy="0"/>
          </a:xfrm>
          <a:prstGeom prst="line">
            <a:avLst/>
          </a:prstGeom>
          <a:ln w="20320">
            <a:gradFill>
              <a:gsLst>
                <a:gs pos="100000">
                  <a:srgbClr val="85C2EF"/>
                </a:gs>
                <a:gs pos="21000">
                  <a:srgbClr val="0033A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98A35A-EF29-AF4F-A202-AE18E4B6EE8D}"/>
              </a:ext>
            </a:extLst>
          </p:cNvPr>
          <p:cNvCxnSpPr>
            <a:cxnSpLocks/>
          </p:cNvCxnSpPr>
          <p:nvPr/>
        </p:nvCxnSpPr>
        <p:spPr>
          <a:xfrm>
            <a:off x="457200" y="4177976"/>
            <a:ext cx="5264614" cy="0"/>
          </a:xfrm>
          <a:prstGeom prst="line">
            <a:avLst/>
          </a:prstGeom>
          <a:ln w="20320">
            <a:gradFill>
              <a:gsLst>
                <a:gs pos="100000">
                  <a:srgbClr val="85C2EF"/>
                </a:gs>
                <a:gs pos="21000">
                  <a:srgbClr val="0033A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6B407E4-1BCC-6D46-ADF0-B674E5DA1F9D}"/>
              </a:ext>
            </a:extLst>
          </p:cNvPr>
          <p:cNvCxnSpPr>
            <a:cxnSpLocks/>
          </p:cNvCxnSpPr>
          <p:nvPr/>
        </p:nvCxnSpPr>
        <p:spPr>
          <a:xfrm>
            <a:off x="6437376" y="4177976"/>
            <a:ext cx="5264614" cy="0"/>
          </a:xfrm>
          <a:prstGeom prst="line">
            <a:avLst/>
          </a:prstGeom>
          <a:ln w="20320">
            <a:gradFill>
              <a:gsLst>
                <a:gs pos="100000">
                  <a:srgbClr val="85C2EF"/>
                </a:gs>
                <a:gs pos="21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FF254D1F-80C1-C04F-B79D-0A7BD8310B4E}"/>
              </a:ext>
            </a:extLst>
          </p:cNvPr>
          <p:cNvSpPr>
            <a:spLocks noGrp="1"/>
          </p:cNvSpPr>
          <p:nvPr>
            <p:ph type="body" sz="quarter" idx="14" hasCustomPrompt="1"/>
          </p:nvPr>
        </p:nvSpPr>
        <p:spPr>
          <a:xfrm>
            <a:off x="5672137" y="188083"/>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326278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Column_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601E75-F864-5E4C-A9C2-BC3D4E952F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
          </a:xfrm>
          <a:prstGeom prst="rect">
            <a:avLst/>
          </a:prstGeom>
        </p:spPr>
      </p:pic>
      <p:sp>
        <p:nvSpPr>
          <p:cNvPr id="25" name="Text Placeholder 13"/>
          <p:cNvSpPr>
            <a:spLocks noGrp="1"/>
          </p:cNvSpPr>
          <p:nvPr>
            <p:ph type="body" sz="quarter" idx="19"/>
          </p:nvPr>
        </p:nvSpPr>
        <p:spPr>
          <a:xfrm>
            <a:off x="462645" y="964276"/>
            <a:ext cx="3438144" cy="276999"/>
          </a:xfrm>
          <a:prstGeom prst="rect">
            <a:avLst/>
          </a:prstGeom>
        </p:spPr>
        <p:txBody>
          <a:bodyPr lIns="0" tIns="0" rIns="0" bIns="0"/>
          <a:lstStyle>
            <a:lvl1pPr marL="0" indent="0">
              <a:buNone/>
              <a:defRPr sz="2000">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6" name="Slide Number Placeholder 2">
            <a:extLst>
              <a:ext uri="{FF2B5EF4-FFF2-40B4-BE49-F238E27FC236}">
                <a16:creationId xmlns:a16="http://schemas.microsoft.com/office/drawing/2014/main" id="{05E95190-3F4A-2045-929E-292D81F2EBAC}"/>
              </a:ext>
            </a:extLst>
          </p:cNvPr>
          <p:cNvSpPr>
            <a:spLocks noGrp="1"/>
          </p:cNvSpPr>
          <p:nvPr>
            <p:ph type="sldNum" sz="quarter" idx="10"/>
          </p:nvPr>
        </p:nvSpPr>
        <p:spPr>
          <a:xfrm>
            <a:off x="10142220" y="6515100"/>
            <a:ext cx="1554480" cy="91440"/>
          </a:xfrm>
        </p:spPr>
        <p:txBody>
          <a:bodyPr/>
          <a:lstStyle/>
          <a:p>
            <a:fld id="{48FFE6E1-85EB-9E42-824B-7CC9267ED8B9}" type="slidenum">
              <a:rPr lang="en-US" smtClean="0"/>
              <a:pPr/>
              <a:t>‹#›</a:t>
            </a:fld>
            <a:endParaRPr lang="en-US" dirty="0"/>
          </a:p>
        </p:txBody>
      </p:sp>
      <p:sp>
        <p:nvSpPr>
          <p:cNvPr id="18" name="Rectangle 17">
            <a:extLst>
              <a:ext uri="{FF2B5EF4-FFF2-40B4-BE49-F238E27FC236}">
                <a16:creationId xmlns:a16="http://schemas.microsoft.com/office/drawing/2014/main" id="{7C1C858C-4456-354F-9D02-B5CF00B7763E}"/>
              </a:ext>
            </a:extLst>
          </p:cNvPr>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2024 Boeing. All rights reserved.</a:t>
            </a:r>
          </a:p>
        </p:txBody>
      </p:sp>
      <p:sp>
        <p:nvSpPr>
          <p:cNvPr id="21" name="Footer Placeholder 82">
            <a:extLst>
              <a:ext uri="{FF2B5EF4-FFF2-40B4-BE49-F238E27FC236}">
                <a16:creationId xmlns:a16="http://schemas.microsoft.com/office/drawing/2014/main" id="{79337AF9-6A73-2748-A591-1E2302E90CDC}"/>
              </a:ext>
            </a:extLst>
          </p:cNvPr>
          <p:cNvSpPr txBox="1">
            <a:spLocks/>
          </p:cNvSpPr>
          <p:nvPr/>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solidFill>
              </a:rPr>
              <a:t>BOEING PROPRIETARY</a:t>
            </a:r>
          </a:p>
        </p:txBody>
      </p:sp>
      <p:sp>
        <p:nvSpPr>
          <p:cNvPr id="32" name="Text Placeholder 11">
            <a:extLst>
              <a:ext uri="{FF2B5EF4-FFF2-40B4-BE49-F238E27FC236}">
                <a16:creationId xmlns:a16="http://schemas.microsoft.com/office/drawing/2014/main" id="{87CF000F-A62C-394D-9ADC-4237E9FD0B52}"/>
              </a:ext>
            </a:extLst>
          </p:cNvPr>
          <p:cNvSpPr>
            <a:spLocks noGrp="1"/>
          </p:cNvSpPr>
          <p:nvPr>
            <p:ph type="body" sz="quarter" idx="13"/>
          </p:nvPr>
        </p:nvSpPr>
        <p:spPr>
          <a:xfrm>
            <a:off x="466628" y="188083"/>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cxnSp>
        <p:nvCxnSpPr>
          <p:cNvPr id="35" name="Straight Connector 34">
            <a:extLst>
              <a:ext uri="{FF2B5EF4-FFF2-40B4-BE49-F238E27FC236}">
                <a16:creationId xmlns:a16="http://schemas.microsoft.com/office/drawing/2014/main" id="{EE65E970-E83A-0A48-9DD3-67237A2B137F}"/>
              </a:ext>
            </a:extLst>
          </p:cNvPr>
          <p:cNvCxnSpPr/>
          <p:nvPr/>
        </p:nvCxnSpPr>
        <p:spPr>
          <a:xfrm flipV="1">
            <a:off x="4196381" y="914400"/>
            <a:ext cx="0" cy="5299364"/>
          </a:xfrm>
          <a:prstGeom prst="line">
            <a:avLst/>
          </a:prstGeom>
          <a:ln w="15875" cap="rnd" cmpd="sng">
            <a:gradFill>
              <a:gsLst>
                <a:gs pos="20000">
                  <a:srgbClr val="0033A1"/>
                </a:gs>
                <a:gs pos="50000">
                  <a:srgbClr val="85C2EF"/>
                </a:gs>
                <a:gs pos="80000">
                  <a:srgbClr val="0033A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6D77B6-B71B-DD44-BDC8-7B993EA4ACBE}"/>
              </a:ext>
            </a:extLst>
          </p:cNvPr>
          <p:cNvCxnSpPr/>
          <p:nvPr/>
        </p:nvCxnSpPr>
        <p:spPr>
          <a:xfrm flipV="1">
            <a:off x="8068126" y="914400"/>
            <a:ext cx="0" cy="5299364"/>
          </a:xfrm>
          <a:prstGeom prst="line">
            <a:avLst/>
          </a:prstGeom>
          <a:ln w="15875" cap="rnd" cmpd="sng">
            <a:gradFill>
              <a:gsLst>
                <a:gs pos="20000">
                  <a:srgbClr val="0033A1"/>
                </a:gs>
                <a:gs pos="50000">
                  <a:srgbClr val="85C2EF"/>
                </a:gs>
                <a:gs pos="80000">
                  <a:srgbClr val="0033A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C95D660C-BBB7-2345-8873-54DEDA992667}"/>
              </a:ext>
            </a:extLst>
          </p:cNvPr>
          <p:cNvSpPr>
            <a:spLocks noGrp="1"/>
          </p:cNvSpPr>
          <p:nvPr>
            <p:ph sz="half" idx="1" hasCustomPrompt="1"/>
          </p:nvPr>
        </p:nvSpPr>
        <p:spPr>
          <a:xfrm>
            <a:off x="466628" y="1373147"/>
            <a:ext cx="3438144" cy="1477328"/>
          </a:xfr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39" name="Text Placeholder 13">
            <a:extLst>
              <a:ext uri="{FF2B5EF4-FFF2-40B4-BE49-F238E27FC236}">
                <a16:creationId xmlns:a16="http://schemas.microsoft.com/office/drawing/2014/main" id="{2BE43185-3C89-FB42-9760-03D6814485C0}"/>
              </a:ext>
            </a:extLst>
          </p:cNvPr>
          <p:cNvSpPr>
            <a:spLocks noGrp="1"/>
          </p:cNvSpPr>
          <p:nvPr>
            <p:ph type="body" sz="quarter" idx="20"/>
          </p:nvPr>
        </p:nvSpPr>
        <p:spPr>
          <a:xfrm>
            <a:off x="4385421" y="964276"/>
            <a:ext cx="3438144" cy="276999"/>
          </a:xfrm>
          <a:prstGeom prst="rect">
            <a:avLst/>
          </a:prstGeom>
        </p:spPr>
        <p:txBody>
          <a:bodyPr lIns="0" tIns="0" rIns="0" bIns="0"/>
          <a:lstStyle>
            <a:lvl1pPr marL="0" indent="0">
              <a:buNone/>
              <a:defRPr sz="2000">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40" name="Content Placeholder 2">
            <a:extLst>
              <a:ext uri="{FF2B5EF4-FFF2-40B4-BE49-F238E27FC236}">
                <a16:creationId xmlns:a16="http://schemas.microsoft.com/office/drawing/2014/main" id="{E0F05990-D1A3-6544-B20D-9FD4BA08E06A}"/>
              </a:ext>
            </a:extLst>
          </p:cNvPr>
          <p:cNvSpPr>
            <a:spLocks noGrp="1"/>
          </p:cNvSpPr>
          <p:nvPr>
            <p:ph sz="half" idx="21" hasCustomPrompt="1"/>
          </p:nvPr>
        </p:nvSpPr>
        <p:spPr>
          <a:xfrm>
            <a:off x="4389404" y="1373147"/>
            <a:ext cx="3438144" cy="1477328"/>
          </a:xfr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41" name="Text Placeholder 13">
            <a:extLst>
              <a:ext uri="{FF2B5EF4-FFF2-40B4-BE49-F238E27FC236}">
                <a16:creationId xmlns:a16="http://schemas.microsoft.com/office/drawing/2014/main" id="{B5D8FCEF-3666-5440-A2E2-89FC86F0B856}"/>
              </a:ext>
            </a:extLst>
          </p:cNvPr>
          <p:cNvSpPr>
            <a:spLocks noGrp="1"/>
          </p:cNvSpPr>
          <p:nvPr>
            <p:ph type="body" sz="quarter" idx="22"/>
          </p:nvPr>
        </p:nvSpPr>
        <p:spPr>
          <a:xfrm>
            <a:off x="8257165" y="964276"/>
            <a:ext cx="3439456" cy="276999"/>
          </a:xfrm>
          <a:prstGeom prst="rect">
            <a:avLst/>
          </a:prstGeom>
        </p:spPr>
        <p:txBody>
          <a:bodyPr lIns="0" tIns="0" rIns="0" bIns="0"/>
          <a:lstStyle>
            <a:lvl1pPr marL="0" indent="0">
              <a:buNone/>
              <a:defRPr sz="2000">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42" name="Content Placeholder 2">
            <a:extLst>
              <a:ext uri="{FF2B5EF4-FFF2-40B4-BE49-F238E27FC236}">
                <a16:creationId xmlns:a16="http://schemas.microsoft.com/office/drawing/2014/main" id="{B7FD94BA-73E9-234E-A8A6-17BBA9DD78CC}"/>
              </a:ext>
            </a:extLst>
          </p:cNvPr>
          <p:cNvSpPr>
            <a:spLocks noGrp="1"/>
          </p:cNvSpPr>
          <p:nvPr>
            <p:ph sz="half" idx="23" hasCustomPrompt="1"/>
          </p:nvPr>
        </p:nvSpPr>
        <p:spPr>
          <a:xfrm>
            <a:off x="8261149" y="1373147"/>
            <a:ext cx="3435552" cy="1477328"/>
          </a:xfrm>
        </p:spPr>
        <p:txBody>
          <a:bodyPr/>
          <a:lstStyle>
            <a:lvl1pPr marL="169863" indent="-169863">
              <a:lnSpc>
                <a:spcPct val="100000"/>
              </a:lnSpc>
              <a:buFont typeface="Wingdings" pitchFamily="2" charset="2"/>
              <a:buChar char="§"/>
              <a:defRPr sz="1800">
                <a:solidFill>
                  <a:srgbClr val="5B6770"/>
                </a:solidFill>
              </a:defRPr>
            </a:lvl1pPr>
            <a:lvl2pPr marL="376238" indent="-204788">
              <a:lnSpc>
                <a:spcPct val="100000"/>
              </a:lnSpc>
              <a:buFont typeface="Wingdings" pitchFamily="2" charset="2"/>
              <a:buChar char="§"/>
              <a:defRPr sz="1600">
                <a:solidFill>
                  <a:srgbClr val="5B6770"/>
                </a:solidFill>
              </a:defRPr>
            </a:lvl2pPr>
            <a:lvl3pPr marL="627063" indent="-185738">
              <a:lnSpc>
                <a:spcPct val="100000"/>
              </a:lnSpc>
              <a:buFont typeface="Wingdings" pitchFamily="2" charset="2"/>
              <a:buChar char="§"/>
              <a:defRPr sz="1600">
                <a:solidFill>
                  <a:srgbClr val="5B6770"/>
                </a:solidFill>
              </a:defRPr>
            </a:lvl3pPr>
            <a:lvl4pPr marL="792163" indent="-163513">
              <a:lnSpc>
                <a:spcPct val="100000"/>
              </a:lnSpc>
              <a:buFont typeface="Wingdings" pitchFamily="2" charset="2"/>
              <a:buChar char="§"/>
              <a:defRPr sz="1400">
                <a:solidFill>
                  <a:srgbClr val="5B6770"/>
                </a:solidFill>
              </a:defRPr>
            </a:lvl4pPr>
            <a:lvl5pPr marL="957263" indent="-163513">
              <a:lnSpc>
                <a:spcPct val="100000"/>
              </a:lnSpc>
              <a:buFont typeface="Wingdings" pitchFamily="2" charset="2"/>
              <a:buChar cha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17" name="Text Placeholder 3">
            <a:extLst>
              <a:ext uri="{FF2B5EF4-FFF2-40B4-BE49-F238E27FC236}">
                <a16:creationId xmlns:a16="http://schemas.microsoft.com/office/drawing/2014/main" id="{1680F542-62F4-3C44-BB0C-E1A2BED9672C}"/>
              </a:ext>
            </a:extLst>
          </p:cNvPr>
          <p:cNvSpPr>
            <a:spLocks noGrp="1"/>
          </p:cNvSpPr>
          <p:nvPr>
            <p:ph type="body" sz="quarter" idx="14" hasCustomPrompt="1"/>
          </p:nvPr>
        </p:nvSpPr>
        <p:spPr>
          <a:xfrm>
            <a:off x="5672137" y="188083"/>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274528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Column_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601E75-F864-5E4C-A9C2-BC3D4E952F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
          </a:xfrm>
          <a:prstGeom prst="rect">
            <a:avLst/>
          </a:prstGeom>
        </p:spPr>
      </p:pic>
      <p:sp>
        <p:nvSpPr>
          <p:cNvPr id="25" name="Text Placeholder 13"/>
          <p:cNvSpPr>
            <a:spLocks noGrp="1"/>
          </p:cNvSpPr>
          <p:nvPr>
            <p:ph type="body" sz="quarter" idx="19"/>
          </p:nvPr>
        </p:nvSpPr>
        <p:spPr>
          <a:xfrm>
            <a:off x="462645" y="2791845"/>
            <a:ext cx="3694802" cy="830997"/>
          </a:xfrm>
          <a:prstGeom prst="rect">
            <a:avLst/>
          </a:prstGeom>
        </p:spPr>
        <p:txBody>
          <a:bodyPr lIns="0" tIns="0" rIns="0" bIns="0"/>
          <a:lstStyle>
            <a:lvl1pPr marL="0" indent="0" algn="ctr">
              <a:buNone/>
              <a:defRPr sz="6000" b="1">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6" name="Slide Number Placeholder 2">
            <a:extLst>
              <a:ext uri="{FF2B5EF4-FFF2-40B4-BE49-F238E27FC236}">
                <a16:creationId xmlns:a16="http://schemas.microsoft.com/office/drawing/2014/main" id="{05E95190-3F4A-2045-929E-292D81F2EBAC}"/>
              </a:ext>
            </a:extLst>
          </p:cNvPr>
          <p:cNvSpPr>
            <a:spLocks noGrp="1"/>
          </p:cNvSpPr>
          <p:nvPr>
            <p:ph type="sldNum" sz="quarter" idx="10"/>
          </p:nvPr>
        </p:nvSpPr>
        <p:spPr>
          <a:xfrm>
            <a:off x="10142220" y="6515100"/>
            <a:ext cx="1554480" cy="91440"/>
          </a:xfrm>
        </p:spPr>
        <p:txBody>
          <a:bodyPr/>
          <a:lstStyle/>
          <a:p>
            <a:fld id="{48FFE6E1-85EB-9E42-824B-7CC9267ED8B9}" type="slidenum">
              <a:rPr lang="en-US" smtClean="0"/>
              <a:pPr/>
              <a:t>‹#›</a:t>
            </a:fld>
            <a:endParaRPr lang="en-US" dirty="0"/>
          </a:p>
        </p:txBody>
      </p:sp>
      <p:sp>
        <p:nvSpPr>
          <p:cNvPr id="18" name="Rectangle 17">
            <a:extLst>
              <a:ext uri="{FF2B5EF4-FFF2-40B4-BE49-F238E27FC236}">
                <a16:creationId xmlns:a16="http://schemas.microsoft.com/office/drawing/2014/main" id="{7C1C858C-4456-354F-9D02-B5CF00B7763E}"/>
              </a:ext>
            </a:extLst>
          </p:cNvPr>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2024 Boeing. All rights reserved.</a:t>
            </a:r>
          </a:p>
        </p:txBody>
      </p:sp>
      <p:sp>
        <p:nvSpPr>
          <p:cNvPr id="21" name="Footer Placeholder 82">
            <a:extLst>
              <a:ext uri="{FF2B5EF4-FFF2-40B4-BE49-F238E27FC236}">
                <a16:creationId xmlns:a16="http://schemas.microsoft.com/office/drawing/2014/main" id="{79337AF9-6A73-2748-A591-1E2302E90CDC}"/>
              </a:ext>
            </a:extLst>
          </p:cNvPr>
          <p:cNvSpPr txBox="1">
            <a:spLocks/>
          </p:cNvSpPr>
          <p:nvPr/>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solidFill>
              </a:rPr>
              <a:t>BOEING PROPRIETARY</a:t>
            </a:r>
          </a:p>
        </p:txBody>
      </p:sp>
      <p:sp>
        <p:nvSpPr>
          <p:cNvPr id="32" name="Text Placeholder 11">
            <a:extLst>
              <a:ext uri="{FF2B5EF4-FFF2-40B4-BE49-F238E27FC236}">
                <a16:creationId xmlns:a16="http://schemas.microsoft.com/office/drawing/2014/main" id="{87CF000F-A62C-394D-9ADC-4237E9FD0B52}"/>
              </a:ext>
            </a:extLst>
          </p:cNvPr>
          <p:cNvSpPr>
            <a:spLocks noGrp="1"/>
          </p:cNvSpPr>
          <p:nvPr>
            <p:ph type="body" sz="quarter" idx="13"/>
          </p:nvPr>
        </p:nvSpPr>
        <p:spPr>
          <a:xfrm>
            <a:off x="466628" y="188083"/>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grpSp>
        <p:nvGrpSpPr>
          <p:cNvPr id="2" name="Group 1">
            <a:extLst>
              <a:ext uri="{FF2B5EF4-FFF2-40B4-BE49-F238E27FC236}">
                <a16:creationId xmlns:a16="http://schemas.microsoft.com/office/drawing/2014/main" id="{A5A376E6-B939-5043-B18C-296BAF1908A4}"/>
              </a:ext>
            </a:extLst>
          </p:cNvPr>
          <p:cNvGrpSpPr/>
          <p:nvPr/>
        </p:nvGrpSpPr>
        <p:grpSpPr>
          <a:xfrm>
            <a:off x="4160127" y="2289810"/>
            <a:ext cx="3871745" cy="2286000"/>
            <a:chOff x="4196381" y="914400"/>
            <a:chExt cx="3871745" cy="2286000"/>
          </a:xfrm>
        </p:grpSpPr>
        <p:cxnSp>
          <p:nvCxnSpPr>
            <p:cNvPr id="35" name="Straight Connector 34">
              <a:extLst>
                <a:ext uri="{FF2B5EF4-FFF2-40B4-BE49-F238E27FC236}">
                  <a16:creationId xmlns:a16="http://schemas.microsoft.com/office/drawing/2014/main" id="{EE65E970-E83A-0A48-9DD3-67237A2B137F}"/>
                </a:ext>
              </a:extLst>
            </p:cNvPr>
            <p:cNvCxnSpPr/>
            <p:nvPr userDrawn="1"/>
          </p:nvCxnSpPr>
          <p:spPr>
            <a:xfrm flipV="1">
              <a:off x="4196381" y="914400"/>
              <a:ext cx="0" cy="2286000"/>
            </a:xfrm>
            <a:prstGeom prst="line">
              <a:avLst/>
            </a:prstGeom>
            <a:ln w="15875" cap="rnd" cmpd="sng">
              <a:gradFill>
                <a:gsLst>
                  <a:gs pos="20000">
                    <a:srgbClr val="0033A1"/>
                  </a:gs>
                  <a:gs pos="50000">
                    <a:srgbClr val="85C2EF"/>
                  </a:gs>
                  <a:gs pos="80000">
                    <a:srgbClr val="0033A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6D77B6-B71B-DD44-BDC8-7B993EA4ACBE}"/>
                </a:ext>
              </a:extLst>
            </p:cNvPr>
            <p:cNvCxnSpPr/>
            <p:nvPr userDrawn="1"/>
          </p:nvCxnSpPr>
          <p:spPr>
            <a:xfrm flipV="1">
              <a:off x="8068126" y="914400"/>
              <a:ext cx="0" cy="2286000"/>
            </a:xfrm>
            <a:prstGeom prst="line">
              <a:avLst/>
            </a:prstGeom>
            <a:ln w="15875" cap="rnd" cmpd="sng">
              <a:gradFill>
                <a:gsLst>
                  <a:gs pos="20000">
                    <a:srgbClr val="0033A1"/>
                  </a:gs>
                  <a:gs pos="50000">
                    <a:srgbClr val="85C2EF"/>
                  </a:gs>
                  <a:gs pos="80000">
                    <a:srgbClr val="0033A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
        <p:nvSpPr>
          <p:cNvPr id="38" name="Content Placeholder 2">
            <a:extLst>
              <a:ext uri="{FF2B5EF4-FFF2-40B4-BE49-F238E27FC236}">
                <a16:creationId xmlns:a16="http://schemas.microsoft.com/office/drawing/2014/main" id="{C95D660C-BBB7-2345-8873-54DEDA992667}"/>
              </a:ext>
            </a:extLst>
          </p:cNvPr>
          <p:cNvSpPr>
            <a:spLocks noGrp="1"/>
          </p:cNvSpPr>
          <p:nvPr>
            <p:ph sz="half" idx="1" hasCustomPrompt="1"/>
          </p:nvPr>
        </p:nvSpPr>
        <p:spPr>
          <a:xfrm>
            <a:off x="466628" y="3834718"/>
            <a:ext cx="3694802" cy="249299"/>
          </a:xfrm>
        </p:spPr>
        <p:txBody>
          <a:bodyPr/>
          <a:lstStyle>
            <a:lvl1pPr marL="0" indent="0" algn="ctr">
              <a:buNone/>
              <a:defRPr sz="1800">
                <a:solidFill>
                  <a:srgbClr val="5B6770"/>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17" name="Text Placeholder 13">
            <a:extLst>
              <a:ext uri="{FF2B5EF4-FFF2-40B4-BE49-F238E27FC236}">
                <a16:creationId xmlns:a16="http://schemas.microsoft.com/office/drawing/2014/main" id="{BE7A69C4-3DB2-234E-8274-42E5BFE3B201}"/>
              </a:ext>
            </a:extLst>
          </p:cNvPr>
          <p:cNvSpPr>
            <a:spLocks noGrp="1"/>
          </p:cNvSpPr>
          <p:nvPr>
            <p:ph type="body" sz="quarter" idx="24"/>
          </p:nvPr>
        </p:nvSpPr>
        <p:spPr>
          <a:xfrm>
            <a:off x="4376277" y="2791845"/>
            <a:ext cx="3438144" cy="830997"/>
          </a:xfrm>
          <a:prstGeom prst="rect">
            <a:avLst/>
          </a:prstGeom>
        </p:spPr>
        <p:txBody>
          <a:bodyPr lIns="0" tIns="0" rIns="0" bIns="0"/>
          <a:lstStyle>
            <a:lvl1pPr marL="0" indent="0" algn="ctr">
              <a:buNone/>
              <a:defRPr sz="6000" b="1">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0" name="Content Placeholder 2">
            <a:extLst>
              <a:ext uri="{FF2B5EF4-FFF2-40B4-BE49-F238E27FC236}">
                <a16:creationId xmlns:a16="http://schemas.microsoft.com/office/drawing/2014/main" id="{723B732F-A735-7E42-B7F0-45522C18B065}"/>
              </a:ext>
            </a:extLst>
          </p:cNvPr>
          <p:cNvSpPr>
            <a:spLocks noGrp="1"/>
          </p:cNvSpPr>
          <p:nvPr>
            <p:ph sz="half" idx="25" hasCustomPrompt="1"/>
          </p:nvPr>
        </p:nvSpPr>
        <p:spPr>
          <a:xfrm>
            <a:off x="4380260" y="3834718"/>
            <a:ext cx="3438144" cy="249299"/>
          </a:xfrm>
        </p:spPr>
        <p:txBody>
          <a:bodyPr/>
          <a:lstStyle>
            <a:lvl1pPr marL="0" indent="0" algn="ctr">
              <a:buNone/>
              <a:defRPr sz="1800">
                <a:solidFill>
                  <a:srgbClr val="5B6770"/>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22" name="Text Placeholder 13">
            <a:extLst>
              <a:ext uri="{FF2B5EF4-FFF2-40B4-BE49-F238E27FC236}">
                <a16:creationId xmlns:a16="http://schemas.microsoft.com/office/drawing/2014/main" id="{0CF752F2-B18E-6040-A662-85D39EAE2809}"/>
              </a:ext>
            </a:extLst>
          </p:cNvPr>
          <p:cNvSpPr>
            <a:spLocks noGrp="1"/>
          </p:cNvSpPr>
          <p:nvPr>
            <p:ph type="body" sz="quarter" idx="26"/>
          </p:nvPr>
        </p:nvSpPr>
        <p:spPr>
          <a:xfrm>
            <a:off x="8030570" y="2791845"/>
            <a:ext cx="3642619" cy="830997"/>
          </a:xfrm>
          <a:prstGeom prst="rect">
            <a:avLst/>
          </a:prstGeom>
        </p:spPr>
        <p:txBody>
          <a:bodyPr lIns="0" tIns="0" rIns="0" bIns="0"/>
          <a:lstStyle>
            <a:lvl1pPr marL="0" indent="0" algn="ctr">
              <a:buNone/>
              <a:defRPr sz="6000" b="1">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3" name="Content Placeholder 2">
            <a:extLst>
              <a:ext uri="{FF2B5EF4-FFF2-40B4-BE49-F238E27FC236}">
                <a16:creationId xmlns:a16="http://schemas.microsoft.com/office/drawing/2014/main" id="{92E4C90A-A6BF-A64F-BFA4-A10D4F0B68EB}"/>
              </a:ext>
            </a:extLst>
          </p:cNvPr>
          <p:cNvSpPr>
            <a:spLocks noGrp="1"/>
          </p:cNvSpPr>
          <p:nvPr>
            <p:ph sz="half" idx="27" hasCustomPrompt="1"/>
          </p:nvPr>
        </p:nvSpPr>
        <p:spPr>
          <a:xfrm>
            <a:off x="8034553" y="3834718"/>
            <a:ext cx="3642619" cy="249299"/>
          </a:xfrm>
        </p:spPr>
        <p:txBody>
          <a:bodyPr/>
          <a:lstStyle>
            <a:lvl1pPr marL="0" indent="0" algn="ctr">
              <a:buNone/>
              <a:defRPr sz="1800">
                <a:solidFill>
                  <a:srgbClr val="5B6770"/>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26" name="Text Placeholder 3">
            <a:extLst>
              <a:ext uri="{FF2B5EF4-FFF2-40B4-BE49-F238E27FC236}">
                <a16:creationId xmlns:a16="http://schemas.microsoft.com/office/drawing/2014/main" id="{CE07EE3C-4FC4-5744-9B6A-E697A880EAC7}"/>
              </a:ext>
            </a:extLst>
          </p:cNvPr>
          <p:cNvSpPr>
            <a:spLocks noGrp="1"/>
          </p:cNvSpPr>
          <p:nvPr>
            <p:ph type="body" sz="quarter" idx="14" hasCustomPrompt="1"/>
          </p:nvPr>
        </p:nvSpPr>
        <p:spPr>
          <a:xfrm>
            <a:off x="5672137" y="188083"/>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256626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nside_Page_Header_Bar_NoCopyright">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
          </a:xfrm>
          <a:prstGeom prst="rect">
            <a:avLst/>
          </a:prstGeom>
        </p:spPr>
      </p:pic>
      <p:sp>
        <p:nvSpPr>
          <p:cNvPr id="6" name="Text Placeholder 11">
            <a:extLst>
              <a:ext uri="{FF2B5EF4-FFF2-40B4-BE49-F238E27FC236}">
                <a16:creationId xmlns:a16="http://schemas.microsoft.com/office/drawing/2014/main" id="{BF75486F-D489-FA4F-9F69-D2EA99E5CA72}"/>
              </a:ext>
            </a:extLst>
          </p:cNvPr>
          <p:cNvSpPr>
            <a:spLocks noGrp="1"/>
          </p:cNvSpPr>
          <p:nvPr>
            <p:ph type="body" sz="quarter" idx="13"/>
          </p:nvPr>
        </p:nvSpPr>
        <p:spPr>
          <a:xfrm>
            <a:off x="466628" y="188083"/>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25571DF6-5585-F641-89A6-DD873F644404}"/>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EAFCD064-92A0-1846-B504-724519C38FE1}"/>
              </a:ext>
            </a:extLst>
          </p:cNvPr>
          <p:cNvSpPr>
            <a:spLocks noGrp="1"/>
          </p:cNvSpPr>
          <p:nvPr>
            <p:ph type="body" sz="quarter" idx="14" hasCustomPrompt="1"/>
          </p:nvPr>
        </p:nvSpPr>
        <p:spPr>
          <a:xfrm>
            <a:off x="5672137" y="188083"/>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127887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Inside_Page_Header_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
          </a:xfrm>
          <a:prstGeom prst="rect">
            <a:avLst/>
          </a:prstGeom>
        </p:spPr>
      </p:pic>
      <p:sp>
        <p:nvSpPr>
          <p:cNvPr id="6" name="Rectangle 5"/>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2018 Boeing. All rights reserved.</a:t>
            </a:r>
          </a:p>
        </p:txBody>
      </p:sp>
      <p:sp>
        <p:nvSpPr>
          <p:cNvPr id="7" name="Rectangle 5"/>
          <p:cNvSpPr>
            <a:spLocks noChangeArrowheads="1"/>
          </p:cNvSpPr>
          <p:nvPr/>
        </p:nvSpPr>
        <p:spPr bwMode="auto">
          <a:xfrm>
            <a:off x="4719108" y="6484648"/>
            <a:ext cx="2753783" cy="141577"/>
          </a:xfrm>
          <a:prstGeom prst="rect">
            <a:avLst/>
          </a:prstGeom>
          <a:noFill/>
          <a:ln w="12700">
            <a:noFill/>
            <a:miter lim="800000"/>
            <a:headEnd type="none" w="sm" len="sm"/>
            <a:tailEnd type="none" w="sm" len="sm"/>
          </a:ln>
          <a:effectLst/>
        </p:spPr>
        <p:txBody>
          <a:bodyPr lIns="9144" tIns="9144" rIns="9144" bIns="9144" anchor="b">
            <a:spAutoFit/>
          </a:bodyPr>
          <a:lstStyle/>
          <a:p>
            <a:pPr algn="ctr" defTabSz="820738" eaLnBrk="0" hangingPunct="0"/>
            <a:r>
              <a:rPr lang="en-US" sz="800" b="1" dirty="0">
                <a:solidFill>
                  <a:srgbClr val="A3AAAE"/>
                </a:solidFill>
              </a:rPr>
              <a:t>BOEING PROPRIETARY</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24600"/>
            <a:ext cx="12192000" cy="533400"/>
          </a:xfrm>
          <a:prstGeom prst="rect">
            <a:avLst/>
          </a:prstGeom>
        </p:spPr>
      </p:pic>
      <p:sp>
        <p:nvSpPr>
          <p:cNvPr id="10" name="Text Placeholder 11">
            <a:extLst>
              <a:ext uri="{FF2B5EF4-FFF2-40B4-BE49-F238E27FC236}">
                <a16:creationId xmlns:a16="http://schemas.microsoft.com/office/drawing/2014/main" id="{8EF87193-C373-294B-B8B1-E6A2C6337BD7}"/>
              </a:ext>
            </a:extLst>
          </p:cNvPr>
          <p:cNvSpPr>
            <a:spLocks noGrp="1"/>
          </p:cNvSpPr>
          <p:nvPr>
            <p:ph type="body" sz="quarter" idx="13"/>
          </p:nvPr>
        </p:nvSpPr>
        <p:spPr>
          <a:xfrm>
            <a:off x="466628" y="188083"/>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C5991321-AE61-4349-9E0B-5F5B59E1AD8B}"/>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F8027E8E-2997-9E40-B102-D4A9F5D8B227}"/>
              </a:ext>
            </a:extLst>
          </p:cNvPr>
          <p:cNvSpPr>
            <a:spLocks noGrp="1"/>
          </p:cNvSpPr>
          <p:nvPr>
            <p:ph type="body" sz="quarter" idx="14" hasCustomPrompt="1"/>
          </p:nvPr>
        </p:nvSpPr>
        <p:spPr>
          <a:xfrm>
            <a:off x="5672137" y="188083"/>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178980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with gri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0142220" y="6515100"/>
            <a:ext cx="1554480" cy="91440"/>
          </a:xfrm>
          <a:prstGeom prst="rect">
            <a:avLst/>
          </a:prstGeom>
        </p:spPr>
        <p:txBody>
          <a:bodyPr vert="horz" lIns="0" tIns="0" rIns="0" bIns="0" rtlCol="0" anchor="ctr"/>
          <a:lstStyle>
            <a:lvl1pPr algn="r">
              <a:defRPr sz="800" b="1">
                <a:solidFill>
                  <a:schemeClr val="tx1">
                    <a:tint val="75000"/>
                  </a:schemeClr>
                </a:solidFill>
              </a:defRPr>
            </a:lvl1pPr>
          </a:lstStyle>
          <a:p>
            <a:fld id="{48FFE6E1-85EB-9E42-824B-7CC9267ED8B9}" type="slidenum">
              <a:rPr lang="en-US" smtClean="0"/>
              <a:pPr/>
              <a:t>‹#›</a:t>
            </a:fld>
            <a:endParaRPr lang="en-US" dirty="0"/>
          </a:p>
        </p:txBody>
      </p:sp>
      <p:sp>
        <p:nvSpPr>
          <p:cNvPr id="4" name="Rectangle 3">
            <a:extLst>
              <a:ext uri="{FF2B5EF4-FFF2-40B4-BE49-F238E27FC236}">
                <a16:creationId xmlns:a16="http://schemas.microsoft.com/office/drawing/2014/main" id="{C1EB7B2B-C5F6-3D43-96D9-179999C78853}"/>
              </a:ext>
            </a:extLst>
          </p:cNvPr>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2024 Boeing. All rights reserved.</a:t>
            </a:r>
          </a:p>
        </p:txBody>
      </p:sp>
      <p:sp>
        <p:nvSpPr>
          <p:cNvPr id="5" name="Footer Placeholder 82">
            <a:extLst>
              <a:ext uri="{FF2B5EF4-FFF2-40B4-BE49-F238E27FC236}">
                <a16:creationId xmlns:a16="http://schemas.microsoft.com/office/drawing/2014/main" id="{66995A7A-98DE-D84C-A159-C38EF6E3A2B9}"/>
              </a:ext>
            </a:extLst>
          </p:cNvPr>
          <p:cNvSpPr txBox="1">
            <a:spLocks/>
          </p:cNvSpPr>
          <p:nvPr/>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solidFill>
              </a:rPr>
              <a:t>BOEING PROPRIETARY</a:t>
            </a:r>
          </a:p>
        </p:txBody>
      </p:sp>
    </p:spTree>
    <p:extLst>
      <p:ext uri="{BB962C8B-B14F-4D97-AF65-F5344CB8AC3E}">
        <p14:creationId xmlns:p14="http://schemas.microsoft.com/office/powerpoint/2010/main" val="457163770"/>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losing_LivingBlu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5625"/>
          <a:stretch/>
        </p:blipFill>
        <p:spPr>
          <a:xfrm rot="10800000">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793" y="2907323"/>
            <a:ext cx="4466414" cy="1043354"/>
          </a:xfrm>
          <a:prstGeom prst="rect">
            <a:avLst/>
          </a:prstGeom>
        </p:spPr>
      </p:pic>
      <p:sp>
        <p:nvSpPr>
          <p:cNvPr id="6" name="Rectangle 5"/>
          <p:cNvSpPr>
            <a:spLocks noChangeArrowheads="1"/>
          </p:cNvSpPr>
          <p:nvPr/>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2024 Boeing. All rights reserved.</a:t>
            </a:r>
          </a:p>
        </p:txBody>
      </p:sp>
    </p:spTree>
    <p:extLst>
      <p:ext uri="{BB962C8B-B14F-4D97-AF65-F5344CB8AC3E}">
        <p14:creationId xmlns:p14="http://schemas.microsoft.com/office/powerpoint/2010/main" val="391142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side_Page_Header_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97269A-65AB-A340-ABB5-EF680CA390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576"/>
            <a:ext cx="12252960" cy="6899477"/>
          </a:xfrm>
          <a:prstGeom prst="rect">
            <a:avLst/>
          </a:prstGeom>
        </p:spPr>
      </p:pic>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8" y="177311"/>
            <a:ext cx="7772400" cy="215444"/>
          </a:xfrm>
        </p:spPr>
        <p:txBody>
          <a:bodyPr anchor="ctr" anchorCtr="0"/>
          <a:lstStyle>
            <a:lvl1pPr marL="0" indent="0">
              <a:buNone/>
              <a:defRPr sz="1400">
                <a:solidFill>
                  <a:srgbClr val="DAD9D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dirty="0"/>
              <a:t>Click to edit Master title style</a:t>
            </a:r>
          </a:p>
        </p:txBody>
      </p:sp>
    </p:spTree>
    <p:extLst>
      <p:ext uri="{BB962C8B-B14F-4D97-AF65-F5344CB8AC3E}">
        <p14:creationId xmlns:p14="http://schemas.microsoft.com/office/powerpoint/2010/main" val="427601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_Slide_LivingBlu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9B0E6-7B3C-0B45-802B-C2EA1AF4B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152"/>
            <a:ext cx="12252960" cy="6899478"/>
          </a:xfrm>
          <a:prstGeom prst="rect">
            <a:avLst/>
          </a:prstGeom>
        </p:spPr>
      </p:pic>
      <p:sp>
        <p:nvSpPr>
          <p:cNvPr id="66" name="Title 1"/>
          <p:cNvSpPr>
            <a:spLocks noGrp="1"/>
          </p:cNvSpPr>
          <p:nvPr>
            <p:ph type="ctrTitle" sz="quarter"/>
          </p:nvPr>
        </p:nvSpPr>
        <p:spPr>
          <a:xfrm>
            <a:off x="522465" y="3024186"/>
            <a:ext cx="11002433" cy="498598"/>
          </a:xfrm>
        </p:spPr>
        <p:txBody>
          <a:bodyPr/>
          <a:lstStyle>
            <a:lvl1pPr>
              <a:defRPr sz="3600" b="0">
                <a:solidFill>
                  <a:schemeClr val="bg1"/>
                </a:solidFill>
                <a:latin typeface="Arial" charset="0"/>
                <a:ea typeface="Arial" charset="0"/>
                <a:cs typeface="Arial" charset="0"/>
              </a:defRPr>
            </a:lvl1pPr>
          </a:lstStyle>
          <a:p>
            <a:r>
              <a:rPr lang="en-US" dirty="0"/>
              <a:t>Click to edit Master title style</a:t>
            </a:r>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dirty="0"/>
              <a:t>Click to edit Master subtitle style</a:t>
            </a:r>
          </a:p>
        </p:txBody>
      </p:sp>
      <p:sp>
        <p:nvSpPr>
          <p:cNvPr id="7"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solidFill>
              </a:rPr>
              <a:t>Copyright © 2023 Boeing. All rights reserved.</a:t>
            </a:r>
          </a:p>
        </p:txBody>
      </p:sp>
      <p:pic>
        <p:nvPicPr>
          <p:cNvPr id="11" name="Picture 47" descr="Boeing_white_standard">
            <a:extLst>
              <a:ext uri="{FF2B5EF4-FFF2-40B4-BE49-F238E27FC236}">
                <a16:creationId xmlns:a16="http://schemas.microsoft.com/office/drawing/2014/main" id="{ABC026F6-CC0B-B143-811C-556E89FCB5B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7200" y="395226"/>
            <a:ext cx="1855788" cy="447675"/>
          </a:xfrm>
          <a:prstGeom prst="rect">
            <a:avLst/>
          </a:prstGeom>
          <a:noFill/>
        </p:spPr>
      </p:pic>
      <p:pic>
        <p:nvPicPr>
          <p:cNvPr id="6" name="Picture 5">
            <a:extLst>
              <a:ext uri="{FF2B5EF4-FFF2-40B4-BE49-F238E27FC236}">
                <a16:creationId xmlns:a16="http://schemas.microsoft.com/office/drawing/2014/main" id="{703B8A84-3040-5C4E-8B7C-9697B3C75930}"/>
              </a:ext>
            </a:extLst>
          </p:cNvPr>
          <p:cNvPicPr>
            <a:picLocks noChangeAspect="1"/>
          </p:cNvPicPr>
          <p:nvPr userDrawn="1"/>
        </p:nvPicPr>
        <p:blipFill>
          <a:blip r:embed="rId4"/>
          <a:stretch>
            <a:fillRect/>
          </a:stretch>
        </p:blipFill>
        <p:spPr>
          <a:xfrm>
            <a:off x="2640730" y="1603297"/>
            <a:ext cx="11918182" cy="6389129"/>
          </a:xfrm>
          <a:prstGeom prst="rect">
            <a:avLst/>
          </a:prstGeom>
        </p:spPr>
      </p:pic>
    </p:spTree>
    <p:extLst>
      <p:ext uri="{BB962C8B-B14F-4D97-AF65-F5344CB8AC3E}">
        <p14:creationId xmlns:p14="http://schemas.microsoft.com/office/powerpoint/2010/main" val="271940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Inside_Page_Header_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97269A-65AB-A340-ABB5-EF680CA390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79" y="0"/>
            <a:ext cx="12252958" cy="6899476"/>
          </a:xfrm>
          <a:prstGeom prst="rect">
            <a:avLst/>
          </a:prstGeom>
        </p:spPr>
      </p:pic>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8" y="177311"/>
            <a:ext cx="7772400" cy="215444"/>
          </a:xfrm>
        </p:spPr>
        <p:txBody>
          <a:bodyPr anchor="ctr" anchorCtr="0"/>
          <a:lstStyle>
            <a:lvl1pPr marL="0" indent="0">
              <a:buNone/>
              <a:defRPr sz="1400">
                <a:solidFill>
                  <a:srgbClr val="DAD9D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dirty="0"/>
              <a:t>Click to edit Master title style</a:t>
            </a:r>
          </a:p>
        </p:txBody>
      </p:sp>
    </p:spTree>
    <p:extLst>
      <p:ext uri="{BB962C8B-B14F-4D97-AF65-F5344CB8AC3E}">
        <p14:creationId xmlns:p14="http://schemas.microsoft.com/office/powerpoint/2010/main" val="152516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_Slide_LivingBlue_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4252" t="64728" r="23943" b="13"/>
          <a:stretch/>
        </p:blipFill>
        <p:spPr>
          <a:xfrm>
            <a:off x="-1" y="0"/>
            <a:ext cx="12192001" cy="6855590"/>
          </a:xfrm>
          <a:prstGeom prst="rect">
            <a:avLst/>
          </a:prstGeom>
        </p:spPr>
      </p:pic>
      <p:sp>
        <p:nvSpPr>
          <p:cNvPr id="66" name="Title 1"/>
          <p:cNvSpPr>
            <a:spLocks noGrp="1"/>
          </p:cNvSpPr>
          <p:nvPr>
            <p:ph type="ctrTitle" sz="quarter"/>
          </p:nvPr>
        </p:nvSpPr>
        <p:spPr>
          <a:xfrm>
            <a:off x="522465" y="3024186"/>
            <a:ext cx="11002433" cy="498598"/>
          </a:xfrm>
          <a:prstGeom prst="rect">
            <a:avLst/>
          </a:prstGeom>
        </p:spPr>
        <p:txBody>
          <a:bodyPr/>
          <a:lstStyle>
            <a:lvl1pPr>
              <a:defRPr sz="3600" b="0">
                <a:solidFill>
                  <a:schemeClr val="bg1"/>
                </a:solidFill>
                <a:latin typeface="Arial" charset="0"/>
                <a:ea typeface="Arial" charset="0"/>
                <a:cs typeface="Arial" charset="0"/>
              </a:defRPr>
            </a:lvl1pPr>
          </a:lstStyle>
          <a:p>
            <a:r>
              <a:rPr lang="en-US"/>
              <a:t>Click to edit Master title style</a:t>
            </a:r>
            <a:endParaRPr lang="en-US" dirty="0"/>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a:t>Click to edit Master subtitle style</a:t>
            </a:r>
            <a:endParaRPr lang="en-US" dirty="0"/>
          </a:p>
        </p:txBody>
      </p:sp>
      <p:sp>
        <p:nvSpPr>
          <p:cNvPr id="7"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alpha val="50000"/>
                  </a:schemeClr>
                </a:solidFill>
              </a:rPr>
              <a:t>Copyright © 2024 Boeing. All rights reserved.</a:t>
            </a:r>
          </a:p>
        </p:txBody>
      </p:sp>
      <p:pic>
        <p:nvPicPr>
          <p:cNvPr id="8" name="Picture 47" descr="Boeing_white_standard">
            <a:extLst>
              <a:ext uri="{FF2B5EF4-FFF2-40B4-BE49-F238E27FC236}">
                <a16:creationId xmlns:a16="http://schemas.microsoft.com/office/drawing/2014/main" id="{A0DFB473-9A5B-2949-8859-D54F0245A3B7}"/>
              </a:ext>
            </a:extLst>
          </p:cNvPr>
          <p:cNvPicPr>
            <a:picLocks noChangeAspect="1" noChangeArrowheads="1"/>
          </p:cNvPicPr>
          <p:nvPr userDrawn="1"/>
        </p:nvPicPr>
        <p:blipFill>
          <a:blip r:embed="rId3" cstate="print"/>
          <a:srcRect/>
          <a:stretch>
            <a:fillRect/>
          </a:stretch>
        </p:blipFill>
        <p:spPr bwMode="auto">
          <a:xfrm>
            <a:off x="457200" y="395226"/>
            <a:ext cx="1855788" cy="447675"/>
          </a:xfrm>
          <a:prstGeom prst="rect">
            <a:avLst/>
          </a:prstGeom>
          <a:noFill/>
        </p:spPr>
      </p:pic>
      <p:sp>
        <p:nvSpPr>
          <p:cNvPr id="9" name="Text Placeholder 3">
            <a:extLst>
              <a:ext uri="{FF2B5EF4-FFF2-40B4-BE49-F238E27FC236}">
                <a16:creationId xmlns:a16="http://schemas.microsoft.com/office/drawing/2014/main" id="{BF23D8A0-B192-6E47-AD7E-A43B38B3FA66}"/>
              </a:ext>
            </a:extLst>
          </p:cNvPr>
          <p:cNvSpPr>
            <a:spLocks noGrp="1"/>
          </p:cNvSpPr>
          <p:nvPr>
            <p:ph type="body" sz="quarter" idx="14" hasCustomPrompt="1"/>
          </p:nvPr>
        </p:nvSpPr>
        <p:spPr>
          <a:xfrm>
            <a:off x="5710237" y="468830"/>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331832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_Slide_LivingBlue_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069269-3964-4743-8C8F-6000A3DCAF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4" t="63615" r="54643" b="1"/>
          <a:stretch/>
        </p:blipFill>
        <p:spPr>
          <a:xfrm rot="10800000">
            <a:off x="0" y="0"/>
            <a:ext cx="12192000" cy="6858000"/>
          </a:xfrm>
          <a:prstGeom prst="rect">
            <a:avLst/>
          </a:prstGeom>
        </p:spPr>
      </p:pic>
      <p:sp>
        <p:nvSpPr>
          <p:cNvPr id="66" name="Title 1"/>
          <p:cNvSpPr>
            <a:spLocks noGrp="1"/>
          </p:cNvSpPr>
          <p:nvPr>
            <p:ph type="ctrTitle" sz="quarter"/>
          </p:nvPr>
        </p:nvSpPr>
        <p:spPr>
          <a:xfrm>
            <a:off x="522465" y="3024186"/>
            <a:ext cx="11002433" cy="498598"/>
          </a:xfrm>
          <a:prstGeom prst="rect">
            <a:avLst/>
          </a:prstGeom>
        </p:spPr>
        <p:txBody>
          <a:bodyPr/>
          <a:lstStyle>
            <a:lvl1pPr>
              <a:defRPr sz="3600" b="0">
                <a:solidFill>
                  <a:schemeClr val="bg1"/>
                </a:solidFill>
                <a:latin typeface="Arial" charset="0"/>
                <a:ea typeface="Arial" charset="0"/>
                <a:cs typeface="Arial" charset="0"/>
              </a:defRPr>
            </a:lvl1pPr>
          </a:lstStyle>
          <a:p>
            <a:r>
              <a:rPr lang="en-US"/>
              <a:t>Click to edit Master title style</a:t>
            </a:r>
            <a:endParaRPr lang="en-US" dirty="0"/>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chemeClr val="bg1"/>
                </a:solidFill>
                <a:latin typeface="Arial" charset="0"/>
                <a:ea typeface="Arial" charset="0"/>
                <a:cs typeface="Arial" charset="0"/>
              </a:defRPr>
            </a:lvl1pPr>
          </a:lstStyle>
          <a:p>
            <a:r>
              <a:rPr lang="en-US"/>
              <a:t>Click to edit Master subtitle style</a:t>
            </a:r>
            <a:endParaRPr lang="en-US" dirty="0"/>
          </a:p>
        </p:txBody>
      </p:sp>
      <p:sp>
        <p:nvSpPr>
          <p:cNvPr id="7"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chemeClr val="bg1">
                    <a:alpha val="50000"/>
                  </a:schemeClr>
                </a:solidFill>
              </a:rPr>
              <a:t>Copyright © 2024 Boeing. All rights reserved.</a:t>
            </a:r>
          </a:p>
        </p:txBody>
      </p:sp>
      <p:pic>
        <p:nvPicPr>
          <p:cNvPr id="9" name="Picture 47" descr="Boeing_white_standard">
            <a:extLst>
              <a:ext uri="{FF2B5EF4-FFF2-40B4-BE49-F238E27FC236}">
                <a16:creationId xmlns:a16="http://schemas.microsoft.com/office/drawing/2014/main" id="{601B7DB9-31F1-0749-BC63-F523FC6A5552}"/>
              </a:ext>
            </a:extLst>
          </p:cNvPr>
          <p:cNvPicPr>
            <a:picLocks noChangeAspect="1" noChangeArrowheads="1"/>
          </p:cNvPicPr>
          <p:nvPr userDrawn="1"/>
        </p:nvPicPr>
        <p:blipFill>
          <a:blip r:embed="rId3" cstate="print"/>
          <a:srcRect/>
          <a:stretch>
            <a:fillRect/>
          </a:stretch>
        </p:blipFill>
        <p:spPr bwMode="auto">
          <a:xfrm>
            <a:off x="457200" y="395226"/>
            <a:ext cx="1855788" cy="447675"/>
          </a:xfrm>
          <a:prstGeom prst="rect">
            <a:avLst/>
          </a:prstGeom>
          <a:noFill/>
        </p:spPr>
      </p:pic>
      <p:sp>
        <p:nvSpPr>
          <p:cNvPr id="10" name="Text Placeholder 3">
            <a:extLst>
              <a:ext uri="{FF2B5EF4-FFF2-40B4-BE49-F238E27FC236}">
                <a16:creationId xmlns:a16="http://schemas.microsoft.com/office/drawing/2014/main" id="{91307DB6-548D-614C-A5C6-6027EAB3AEE0}"/>
              </a:ext>
            </a:extLst>
          </p:cNvPr>
          <p:cNvSpPr>
            <a:spLocks noGrp="1"/>
          </p:cNvSpPr>
          <p:nvPr>
            <p:ph type="body" sz="quarter" idx="14" hasCustomPrompt="1"/>
          </p:nvPr>
        </p:nvSpPr>
        <p:spPr>
          <a:xfrm>
            <a:off x="5710237" y="468830"/>
            <a:ext cx="6024563" cy="193899"/>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257854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ivingBlue_BG_Only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5D677E-EB9B-2345-9B11-068682EA64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252" t="64728" r="23943" b="13"/>
          <a:stretch/>
        </p:blipFill>
        <p:spPr>
          <a:xfrm>
            <a:off x="-1" y="0"/>
            <a:ext cx="12192001" cy="6855590"/>
          </a:xfrm>
          <a:prstGeom prst="rect">
            <a:avLst/>
          </a:prstGeom>
        </p:spPr>
      </p:pic>
    </p:spTree>
    <p:extLst>
      <p:ext uri="{BB962C8B-B14F-4D97-AF65-F5344CB8AC3E}">
        <p14:creationId xmlns:p14="http://schemas.microsoft.com/office/powerpoint/2010/main" val="402044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vingBlue_BG_Only_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E7862A-2D29-6F47-97BC-457AB4A4D4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4" t="63615" r="54643" b="1"/>
          <a:stretch/>
        </p:blipFill>
        <p:spPr>
          <a:xfrm rot="10800000">
            <a:off x="0" y="0"/>
            <a:ext cx="12192000" cy="6858000"/>
          </a:xfrm>
          <a:prstGeom prst="rect">
            <a:avLst/>
          </a:prstGeom>
        </p:spPr>
      </p:pic>
    </p:spTree>
    <p:extLst>
      <p:ext uri="{BB962C8B-B14F-4D97-AF65-F5344CB8AC3E}">
        <p14:creationId xmlns:p14="http://schemas.microsoft.com/office/powerpoint/2010/main" val="7861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age_Divider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0BEEA5-8E01-B64C-9ADF-6D580C3B0F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4" t="63615" r="54643" b="1"/>
          <a:stretch/>
        </p:blipFill>
        <p:spPr>
          <a:xfrm rot="10800000">
            <a:off x="0" y="0"/>
            <a:ext cx="12192000" cy="6858000"/>
          </a:xfrm>
          <a:prstGeom prst="rect">
            <a:avLst/>
          </a:prstGeom>
        </p:spPr>
      </p:pic>
      <p:sp>
        <p:nvSpPr>
          <p:cNvPr id="2" name="Title 1"/>
          <p:cNvSpPr>
            <a:spLocks noGrp="1"/>
          </p:cNvSpPr>
          <p:nvPr>
            <p:ph type="title"/>
          </p:nvPr>
        </p:nvSpPr>
        <p:spPr>
          <a:xfrm>
            <a:off x="457200" y="3117376"/>
            <a:ext cx="11239500" cy="623248"/>
          </a:xfrm>
          <a:prstGeom prst="rect">
            <a:avLst/>
          </a:prstGeom>
        </p:spPr>
        <p:txBody>
          <a:bodyPr/>
          <a:lstStyle>
            <a:lvl1pPr algn="ctr">
              <a:defRPr sz="4500" b="1">
                <a:solidFill>
                  <a:schemeClr val="bg1"/>
                </a:solidFill>
              </a:defRPr>
            </a:lvl1pPr>
          </a:lstStyle>
          <a:p>
            <a:r>
              <a:rPr lang="en-US"/>
              <a:t>Click to edit Master title style</a:t>
            </a:r>
          </a:p>
        </p:txBody>
      </p:sp>
    </p:spTree>
    <p:extLst>
      <p:ext uri="{BB962C8B-B14F-4D97-AF65-F5344CB8AC3E}">
        <p14:creationId xmlns:p14="http://schemas.microsoft.com/office/powerpoint/2010/main" val="26320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side_Page_Header_Bar">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655093F-2A6A-CD48-B216-7BC623D5446F}"/>
              </a:ext>
            </a:extLst>
          </p:cNvPr>
          <p:cNvGrpSpPr/>
          <p:nvPr userDrawn="1"/>
        </p:nvGrpSpPr>
        <p:grpSpPr>
          <a:xfrm>
            <a:off x="-1" y="0"/>
            <a:ext cx="12192001" cy="6858000"/>
            <a:chOff x="-1" y="0"/>
            <a:chExt cx="12192001" cy="6858000"/>
          </a:xfrm>
        </p:grpSpPr>
        <p:pic>
          <p:nvPicPr>
            <p:cNvPr id="23" name="Picture 22">
              <a:extLst>
                <a:ext uri="{FF2B5EF4-FFF2-40B4-BE49-F238E27FC236}">
                  <a16:creationId xmlns:a16="http://schemas.microsoft.com/office/drawing/2014/main" id="{47587D12-EB46-774B-B598-092C13B1D8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cxnSp>
          <p:nvCxnSpPr>
            <p:cNvPr id="24" name="Straight Connector 23">
              <a:extLst>
                <a:ext uri="{FF2B5EF4-FFF2-40B4-BE49-F238E27FC236}">
                  <a16:creationId xmlns:a16="http://schemas.microsoft.com/office/drawing/2014/main" id="{A73990BE-157D-E04D-966C-1D03E45C4704}"/>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0"/>
          </p:nvPr>
        </p:nvSpPr>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7" y="219399"/>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6"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sp>
        <p:nvSpPr>
          <p:cNvPr id="14" name="Title 1">
            <a:extLst>
              <a:ext uri="{FF2B5EF4-FFF2-40B4-BE49-F238E27FC236}">
                <a16:creationId xmlns:a16="http://schemas.microsoft.com/office/drawing/2014/main" id="{AE9C8113-DF5C-AA45-8F89-3495A53E3CAE}"/>
              </a:ext>
            </a:extLst>
          </p:cNvPr>
          <p:cNvSpPr>
            <a:spLocks noGrp="1"/>
          </p:cNvSpPr>
          <p:nvPr>
            <p:ph type="title"/>
          </p:nvPr>
        </p:nvSpPr>
        <p:spPr>
          <a:xfrm>
            <a:off x="466628" y="952500"/>
            <a:ext cx="10976889" cy="304699"/>
          </a:xfrm>
          <a:prstGeom prst="rect">
            <a:avLst/>
          </a:prstGeom>
        </p:spPr>
        <p:txBody>
          <a:bodyPr/>
          <a:lstStyle>
            <a:lvl1pPr>
              <a:defRPr sz="2200">
                <a:solidFill>
                  <a:schemeClr val="bg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2C20F803-7997-A54D-9F01-DE6AA08859FE}"/>
              </a:ext>
            </a:extLst>
          </p:cNvPr>
          <p:cNvSpPr>
            <a:spLocks noGrp="1"/>
          </p:cNvSpPr>
          <p:nvPr>
            <p:ph type="body" sz="quarter" idx="14" hasCustomPrompt="1"/>
          </p:nvPr>
        </p:nvSpPr>
        <p:spPr>
          <a:xfrm>
            <a:off x="5672137" y="219399"/>
            <a:ext cx="6024563" cy="195951"/>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9484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side_Page_HeaderBar_1Conten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45F4419-8A54-D949-AEAA-9E1B5C239431}"/>
              </a:ext>
            </a:extLst>
          </p:cNvPr>
          <p:cNvGrpSpPr/>
          <p:nvPr userDrawn="1"/>
        </p:nvGrpSpPr>
        <p:grpSpPr>
          <a:xfrm>
            <a:off x="-1" y="0"/>
            <a:ext cx="12192001" cy="6858000"/>
            <a:chOff x="-1" y="0"/>
            <a:chExt cx="12192001" cy="6858000"/>
          </a:xfrm>
        </p:grpSpPr>
        <p:pic>
          <p:nvPicPr>
            <p:cNvPr id="15" name="Picture 14">
              <a:extLst>
                <a:ext uri="{FF2B5EF4-FFF2-40B4-BE49-F238E27FC236}">
                  <a16:creationId xmlns:a16="http://schemas.microsoft.com/office/drawing/2014/main" id="{598110D9-AC1D-D741-86FB-D57BD3931D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cxnSp>
          <p:nvCxnSpPr>
            <p:cNvPr id="16" name="Straight Connector 15">
              <a:extLst>
                <a:ext uri="{FF2B5EF4-FFF2-40B4-BE49-F238E27FC236}">
                  <a16:creationId xmlns:a16="http://schemas.microsoft.com/office/drawing/2014/main" id="{AD5411D6-C0E0-CD42-B997-F0B88ABB9022}"/>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6" name="Rectangle 5"/>
          <p:cNvSpPr>
            <a:spLocks noChangeArrowheads="1"/>
          </p:cNvSpPr>
          <p:nvPr userDrawn="1"/>
        </p:nvSpPr>
        <p:spPr bwMode="auto">
          <a:xfrm>
            <a:off x="457200" y="6478492"/>
            <a:ext cx="2753783" cy="153888"/>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1000" dirty="0">
                <a:solidFill>
                  <a:schemeClr val="bg1">
                    <a:lumMod val="95000"/>
                  </a:schemeClr>
                </a:solidFill>
                <a:latin typeface="Boeing Meso" pitchFamily="50" charset="0"/>
              </a:rPr>
              <a:t>Copyright © 2024 Boeing. All rights reserved.</a:t>
            </a:r>
            <a:endParaRPr lang="en-US" sz="800" dirty="0">
              <a:solidFill>
                <a:schemeClr val="bg1">
                  <a:lumMod val="95000"/>
                </a:schemeClr>
              </a:solidFill>
            </a:endParaRPr>
          </a:p>
        </p:txBody>
      </p:sp>
      <p:sp>
        <p:nvSpPr>
          <p:cNvPr id="7" name="Content Placeholder 2">
            <a:extLst>
              <a:ext uri="{FF2B5EF4-FFF2-40B4-BE49-F238E27FC236}">
                <a16:creationId xmlns:a16="http://schemas.microsoft.com/office/drawing/2014/main" id="{BA49E8DD-FF81-1940-903D-167F491627D1}"/>
              </a:ext>
            </a:extLst>
          </p:cNvPr>
          <p:cNvSpPr>
            <a:spLocks noGrp="1"/>
          </p:cNvSpPr>
          <p:nvPr>
            <p:ph idx="1" hasCustomPrompt="1"/>
          </p:nvPr>
        </p:nvSpPr>
        <p:spPr>
          <a:xfrm>
            <a:off x="466627" y="1390242"/>
            <a:ext cx="10980835" cy="1477328"/>
          </a:xfrm>
        </p:spPr>
        <p:txBody>
          <a:bodyPr/>
          <a:lstStyle>
            <a:lvl1pPr marL="169863" indent="-169863">
              <a:lnSpc>
                <a:spcPct val="100000"/>
              </a:lnSpc>
              <a:buClr>
                <a:srgbClr val="009BDF"/>
              </a:buClr>
              <a:buFont typeface="Wingdings" pitchFamily="2" charset="2"/>
              <a:buChar char="§"/>
              <a:defRPr sz="1800">
                <a:solidFill>
                  <a:schemeClr val="bg1"/>
                </a:solidFill>
              </a:defRPr>
            </a:lvl1pPr>
            <a:lvl2pPr marL="376238" indent="-204788">
              <a:lnSpc>
                <a:spcPct val="100000"/>
              </a:lnSpc>
              <a:buClr>
                <a:srgbClr val="009BDF"/>
              </a:buClr>
              <a:buFont typeface="Wingdings" pitchFamily="2" charset="2"/>
              <a:buChar char="§"/>
              <a:defRPr sz="1600">
                <a:solidFill>
                  <a:schemeClr val="bg1"/>
                </a:solidFill>
              </a:defRPr>
            </a:lvl2pPr>
            <a:lvl3pPr marL="627063" indent="-185738">
              <a:lnSpc>
                <a:spcPct val="100000"/>
              </a:lnSpc>
              <a:buClr>
                <a:srgbClr val="009BDF"/>
              </a:buClr>
              <a:buFont typeface="Wingdings" pitchFamily="2" charset="2"/>
              <a:buChar char="§"/>
              <a:defRPr sz="1600">
                <a:solidFill>
                  <a:schemeClr val="bg1"/>
                </a:solidFill>
              </a:defRPr>
            </a:lvl3pPr>
            <a:lvl4pPr marL="792163" indent="-163513">
              <a:lnSpc>
                <a:spcPct val="100000"/>
              </a:lnSpc>
              <a:buClr>
                <a:srgbClr val="009BDF"/>
              </a:buClr>
              <a:buFont typeface="Wingdings" pitchFamily="2" charset="2"/>
              <a:buChar char="§"/>
              <a:defRPr sz="1400">
                <a:solidFill>
                  <a:schemeClr val="bg1"/>
                </a:solidFill>
              </a:defRPr>
            </a:lvl4pPr>
            <a:lvl5pPr marL="957263" indent="-163513">
              <a:lnSpc>
                <a:spcPct val="100000"/>
              </a:lnSpc>
              <a:buClr>
                <a:srgbClr val="009BDF"/>
              </a:buClr>
              <a:buFont typeface="Wingdings" pitchFamily="2" charset="2"/>
              <a:buChar char="§"/>
              <a:defRPr sz="1400">
                <a:solidFill>
                  <a:schemeClr val="bg1"/>
                </a:solidFill>
              </a:defRPr>
            </a:lvl5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11" name="Text Placeholder 11">
            <a:extLst>
              <a:ext uri="{FF2B5EF4-FFF2-40B4-BE49-F238E27FC236}">
                <a16:creationId xmlns:a16="http://schemas.microsoft.com/office/drawing/2014/main" id="{50050983-E59D-724D-95D3-9F68FB2446F9}"/>
              </a:ext>
            </a:extLst>
          </p:cNvPr>
          <p:cNvSpPr>
            <a:spLocks noGrp="1"/>
          </p:cNvSpPr>
          <p:nvPr>
            <p:ph type="body" sz="quarter" idx="13"/>
          </p:nvPr>
        </p:nvSpPr>
        <p:spPr>
          <a:xfrm>
            <a:off x="466627" y="219399"/>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12BA636-6C34-5E4B-BFB0-9E043A67D368}"/>
              </a:ext>
            </a:extLst>
          </p:cNvPr>
          <p:cNvSpPr>
            <a:spLocks noGrp="1"/>
          </p:cNvSpPr>
          <p:nvPr>
            <p:ph type="title"/>
          </p:nvPr>
        </p:nvSpPr>
        <p:spPr>
          <a:xfrm>
            <a:off x="466628" y="952500"/>
            <a:ext cx="10976889" cy="304699"/>
          </a:xfrm>
          <a:prstGeom prst="rect">
            <a:avLst/>
          </a:prstGeom>
        </p:spPr>
        <p:txBody>
          <a:bodyPr/>
          <a:lstStyle>
            <a:lvl1pPr>
              <a:defRPr sz="2200">
                <a:solidFill>
                  <a:schemeClr val="bg1"/>
                </a:solidFill>
              </a:defRPr>
            </a:lvl1pPr>
          </a:lstStyle>
          <a:p>
            <a:r>
              <a:rPr lang="en-US"/>
              <a:t>Click to edit Master title style</a:t>
            </a:r>
            <a:endParaRPr lang="en-US" dirty="0"/>
          </a:p>
        </p:txBody>
      </p:sp>
      <p:sp>
        <p:nvSpPr>
          <p:cNvPr id="17" name="Text Placeholder 3">
            <a:extLst>
              <a:ext uri="{FF2B5EF4-FFF2-40B4-BE49-F238E27FC236}">
                <a16:creationId xmlns:a16="http://schemas.microsoft.com/office/drawing/2014/main" id="{0D01FB25-3A6D-3243-87F3-D1DF9BE3F86B}"/>
              </a:ext>
            </a:extLst>
          </p:cNvPr>
          <p:cNvSpPr>
            <a:spLocks noGrp="1"/>
          </p:cNvSpPr>
          <p:nvPr>
            <p:ph type="body" sz="quarter" idx="14" hasCustomPrompt="1"/>
          </p:nvPr>
        </p:nvSpPr>
        <p:spPr>
          <a:xfrm>
            <a:off x="5672137" y="219399"/>
            <a:ext cx="6024563" cy="195951"/>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422802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side_Page_HeaderBar_2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A2E19E-10B1-7D45-8834-CFC308B56F6F}"/>
              </a:ext>
            </a:extLst>
          </p:cNvPr>
          <p:cNvGrpSpPr/>
          <p:nvPr userDrawn="1"/>
        </p:nvGrpSpPr>
        <p:grpSpPr>
          <a:xfrm>
            <a:off x="-1" y="0"/>
            <a:ext cx="12192001" cy="6858000"/>
            <a:chOff x="-1" y="0"/>
            <a:chExt cx="12192001" cy="6858000"/>
          </a:xfrm>
        </p:grpSpPr>
        <p:pic>
          <p:nvPicPr>
            <p:cNvPr id="11" name="Picture 10">
              <a:extLst>
                <a:ext uri="{FF2B5EF4-FFF2-40B4-BE49-F238E27FC236}">
                  <a16:creationId xmlns:a16="http://schemas.microsoft.com/office/drawing/2014/main" id="{CCCC7390-F976-864F-926F-81161612C9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cxnSp>
          <p:nvCxnSpPr>
            <p:cNvPr id="15" name="Straight Connector 14">
              <a:extLst>
                <a:ext uri="{FF2B5EF4-FFF2-40B4-BE49-F238E27FC236}">
                  <a16:creationId xmlns:a16="http://schemas.microsoft.com/office/drawing/2014/main" id="{0C29905E-0DAB-8547-A0F2-83E163EB11DB}"/>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0"/>
          </p:nvPr>
        </p:nvSpPr>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6"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7" name="Content Placeholder 2">
            <a:extLst>
              <a:ext uri="{FF2B5EF4-FFF2-40B4-BE49-F238E27FC236}">
                <a16:creationId xmlns:a16="http://schemas.microsoft.com/office/drawing/2014/main" id="{669AB1A9-3101-5446-B86B-B4A8D581A97E}"/>
              </a:ext>
            </a:extLst>
          </p:cNvPr>
          <p:cNvSpPr>
            <a:spLocks noGrp="1"/>
          </p:cNvSpPr>
          <p:nvPr>
            <p:ph sz="half" idx="1" hasCustomPrompt="1"/>
          </p:nvPr>
        </p:nvSpPr>
        <p:spPr>
          <a:xfrm>
            <a:off x="466627" y="1386634"/>
            <a:ext cx="5431367" cy="1477328"/>
          </a:xfrm>
        </p:spPr>
        <p:txBody>
          <a:bodyPr/>
          <a:lstStyle>
            <a:lvl1pPr marL="169863" indent="-169863">
              <a:lnSpc>
                <a:spcPct val="100000"/>
              </a:lnSpc>
              <a:buClr>
                <a:srgbClr val="009BDF"/>
              </a:buClr>
              <a:buFont typeface="Wingdings" pitchFamily="2" charset="2"/>
              <a:buChar char="§"/>
              <a:defRPr sz="1800">
                <a:solidFill>
                  <a:schemeClr val="bg1"/>
                </a:solidFill>
              </a:defRPr>
            </a:lvl1pPr>
            <a:lvl2pPr marL="376238" indent="-204788">
              <a:lnSpc>
                <a:spcPct val="100000"/>
              </a:lnSpc>
              <a:buClr>
                <a:srgbClr val="009BDF"/>
              </a:buClr>
              <a:buFont typeface="Wingdings" pitchFamily="2" charset="2"/>
              <a:buChar char="§"/>
              <a:defRPr sz="1600">
                <a:solidFill>
                  <a:schemeClr val="bg1"/>
                </a:solidFill>
              </a:defRPr>
            </a:lvl2pPr>
            <a:lvl3pPr marL="627063" indent="-185738">
              <a:lnSpc>
                <a:spcPct val="100000"/>
              </a:lnSpc>
              <a:buClr>
                <a:srgbClr val="009BDF"/>
              </a:buClr>
              <a:buFont typeface="Wingdings" pitchFamily="2" charset="2"/>
              <a:buChar char="§"/>
              <a:defRPr sz="1600">
                <a:solidFill>
                  <a:schemeClr val="bg1"/>
                </a:solidFill>
              </a:defRPr>
            </a:lvl3pPr>
            <a:lvl4pPr marL="792163" indent="-163513">
              <a:lnSpc>
                <a:spcPct val="100000"/>
              </a:lnSpc>
              <a:buClr>
                <a:srgbClr val="009BDF"/>
              </a:buClr>
              <a:buFont typeface="Wingdings" pitchFamily="2" charset="2"/>
              <a:buChar char="§"/>
              <a:defRPr sz="1400">
                <a:solidFill>
                  <a:schemeClr val="bg1"/>
                </a:solidFill>
              </a:defRPr>
            </a:lvl4pPr>
            <a:lvl5pPr marL="957263" indent="-163513">
              <a:lnSpc>
                <a:spcPct val="100000"/>
              </a:lnSpc>
              <a:buClr>
                <a:srgbClr val="009BDF"/>
              </a:buClr>
              <a:buFont typeface="Wingdings" pitchFamily="2" charset="2"/>
              <a:buChar cha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8" name="Content Placeholder 3">
            <a:extLst>
              <a:ext uri="{FF2B5EF4-FFF2-40B4-BE49-F238E27FC236}">
                <a16:creationId xmlns:a16="http://schemas.microsoft.com/office/drawing/2014/main" id="{230F0798-937A-0F4F-BC3E-58C03146BDAC}"/>
              </a:ext>
            </a:extLst>
          </p:cNvPr>
          <p:cNvSpPr>
            <a:spLocks noGrp="1"/>
          </p:cNvSpPr>
          <p:nvPr>
            <p:ph sz="half" idx="2" hasCustomPrompt="1"/>
          </p:nvPr>
        </p:nvSpPr>
        <p:spPr>
          <a:xfrm>
            <a:off x="6106761" y="1386634"/>
            <a:ext cx="5433483" cy="1477328"/>
          </a:xfrm>
        </p:spPr>
        <p:txBody>
          <a:bodyPr/>
          <a:lstStyle>
            <a:lvl1pPr marL="169863" indent="-169863">
              <a:lnSpc>
                <a:spcPct val="100000"/>
              </a:lnSpc>
              <a:buClr>
                <a:srgbClr val="009BDF"/>
              </a:buClr>
              <a:buFont typeface="Wingdings" pitchFamily="2" charset="2"/>
              <a:buChar char="§"/>
              <a:defRPr sz="1800">
                <a:solidFill>
                  <a:schemeClr val="bg1"/>
                </a:solidFill>
              </a:defRPr>
            </a:lvl1pPr>
            <a:lvl2pPr marL="376238" indent="-204788">
              <a:lnSpc>
                <a:spcPct val="100000"/>
              </a:lnSpc>
              <a:buClr>
                <a:srgbClr val="009BDF"/>
              </a:buClr>
              <a:buFont typeface="Wingdings" pitchFamily="2" charset="2"/>
              <a:buChar char="§"/>
              <a:defRPr sz="1600">
                <a:solidFill>
                  <a:schemeClr val="bg1"/>
                </a:solidFill>
              </a:defRPr>
            </a:lvl2pPr>
            <a:lvl3pPr marL="627063" indent="-185738">
              <a:lnSpc>
                <a:spcPct val="100000"/>
              </a:lnSpc>
              <a:buClr>
                <a:srgbClr val="009BDF"/>
              </a:buClr>
              <a:buFont typeface="Wingdings" pitchFamily="2" charset="2"/>
              <a:buChar char="§"/>
              <a:defRPr sz="1600">
                <a:solidFill>
                  <a:schemeClr val="bg1"/>
                </a:solidFill>
              </a:defRPr>
            </a:lvl3pPr>
            <a:lvl4pPr marL="792163" indent="-163513">
              <a:lnSpc>
                <a:spcPct val="100000"/>
              </a:lnSpc>
              <a:buClr>
                <a:srgbClr val="009BDF"/>
              </a:buClr>
              <a:buFont typeface="Wingdings" pitchFamily="2" charset="2"/>
              <a:buChar char="§"/>
              <a:defRPr sz="1400">
                <a:solidFill>
                  <a:schemeClr val="bg1"/>
                </a:solidFill>
              </a:defRPr>
            </a:lvl4pPr>
            <a:lvl5pPr marL="957263" indent="-163513">
              <a:lnSpc>
                <a:spcPct val="100000"/>
              </a:lnSpc>
              <a:buClr>
                <a:srgbClr val="009BDF"/>
              </a:buClr>
              <a:buFont typeface="Wingdings" pitchFamily="2" charset="2"/>
              <a:buChar cha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10" name="Footer Placeholder 82">
            <a:extLst>
              <a:ext uri="{FF2B5EF4-FFF2-40B4-BE49-F238E27FC236}">
                <a16:creationId xmlns:a16="http://schemas.microsoft.com/office/drawing/2014/main" id="{6B832A1C-FD80-1C46-A52A-8382D7322B5A}"/>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sp>
        <p:nvSpPr>
          <p:cNvPr id="13" name="Text Placeholder 11">
            <a:extLst>
              <a:ext uri="{FF2B5EF4-FFF2-40B4-BE49-F238E27FC236}">
                <a16:creationId xmlns:a16="http://schemas.microsoft.com/office/drawing/2014/main" id="{30578351-4FF5-B34F-AAF7-D2C32B254460}"/>
              </a:ext>
            </a:extLst>
          </p:cNvPr>
          <p:cNvSpPr>
            <a:spLocks noGrp="1"/>
          </p:cNvSpPr>
          <p:nvPr>
            <p:ph type="body" sz="quarter" idx="13"/>
          </p:nvPr>
        </p:nvSpPr>
        <p:spPr>
          <a:xfrm>
            <a:off x="466627" y="219399"/>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14" name="Title 1">
            <a:extLst>
              <a:ext uri="{FF2B5EF4-FFF2-40B4-BE49-F238E27FC236}">
                <a16:creationId xmlns:a16="http://schemas.microsoft.com/office/drawing/2014/main" id="{02E54027-8E3C-BA44-84BD-1573264548B8}"/>
              </a:ext>
            </a:extLst>
          </p:cNvPr>
          <p:cNvSpPr>
            <a:spLocks noGrp="1"/>
          </p:cNvSpPr>
          <p:nvPr>
            <p:ph type="title"/>
          </p:nvPr>
        </p:nvSpPr>
        <p:spPr>
          <a:xfrm>
            <a:off x="466628" y="952500"/>
            <a:ext cx="10976889" cy="304699"/>
          </a:xfrm>
          <a:prstGeom prst="rect">
            <a:avLst/>
          </a:prstGeom>
        </p:spPr>
        <p:txBody>
          <a:bodyPr/>
          <a:lstStyle>
            <a:lvl1pPr>
              <a:defRPr sz="2200">
                <a:solidFill>
                  <a:schemeClr val="bg1"/>
                </a:solidFill>
              </a:defRPr>
            </a:lvl1pPr>
          </a:lstStyle>
          <a:p>
            <a:r>
              <a:rPr lang="en-US"/>
              <a:t>Click to edit Master title style</a:t>
            </a:r>
            <a:endParaRPr lang="en-US" dirty="0"/>
          </a:p>
        </p:txBody>
      </p:sp>
      <p:sp>
        <p:nvSpPr>
          <p:cNvPr id="16" name="Text Placeholder 3">
            <a:extLst>
              <a:ext uri="{FF2B5EF4-FFF2-40B4-BE49-F238E27FC236}">
                <a16:creationId xmlns:a16="http://schemas.microsoft.com/office/drawing/2014/main" id="{90190A8E-F6B7-5A46-9D28-D3EB9DA279BE}"/>
              </a:ext>
            </a:extLst>
          </p:cNvPr>
          <p:cNvSpPr>
            <a:spLocks noGrp="1"/>
          </p:cNvSpPr>
          <p:nvPr>
            <p:ph type="body" sz="quarter" idx="14" hasCustomPrompt="1"/>
          </p:nvPr>
        </p:nvSpPr>
        <p:spPr>
          <a:xfrm>
            <a:off x="5672137" y="219399"/>
            <a:ext cx="6024563" cy="195951"/>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19762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Inside_Page_Header_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97269A-65AB-A340-ABB5-EF680CA390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79" y="0"/>
            <a:ext cx="12252958" cy="6899476"/>
          </a:xfrm>
          <a:prstGeom prst="rect">
            <a:avLst/>
          </a:prstGeom>
        </p:spPr>
      </p:pic>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8" y="177311"/>
            <a:ext cx="7772400" cy="215444"/>
          </a:xfrm>
        </p:spPr>
        <p:txBody>
          <a:bodyPr anchor="ctr" anchorCtr="0"/>
          <a:lstStyle>
            <a:lvl1pPr marL="0" indent="0">
              <a:buNone/>
              <a:defRPr sz="1400">
                <a:solidFill>
                  <a:srgbClr val="DAD9D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dirty="0"/>
              <a:t>Click to edit Master title style</a:t>
            </a:r>
          </a:p>
        </p:txBody>
      </p:sp>
    </p:spTree>
    <p:extLst>
      <p:ext uri="{BB962C8B-B14F-4D97-AF65-F5344CB8AC3E}">
        <p14:creationId xmlns:p14="http://schemas.microsoft.com/office/powerpoint/2010/main" val="4125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side_Page_HeaderBar_2Content_w/Titl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01D1BA8-A153-BB48-BA93-0ADD5009204E}"/>
              </a:ext>
            </a:extLst>
          </p:cNvPr>
          <p:cNvGrpSpPr/>
          <p:nvPr userDrawn="1"/>
        </p:nvGrpSpPr>
        <p:grpSpPr>
          <a:xfrm>
            <a:off x="-1" y="0"/>
            <a:ext cx="12192001" cy="6858000"/>
            <a:chOff x="-1" y="0"/>
            <a:chExt cx="12192001" cy="6858000"/>
          </a:xfrm>
        </p:grpSpPr>
        <p:pic>
          <p:nvPicPr>
            <p:cNvPr id="17" name="Picture 16">
              <a:extLst>
                <a:ext uri="{FF2B5EF4-FFF2-40B4-BE49-F238E27FC236}">
                  <a16:creationId xmlns:a16="http://schemas.microsoft.com/office/drawing/2014/main" id="{DF48EC8C-BDF6-CE4F-8D1F-8E76667133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cxnSp>
          <p:nvCxnSpPr>
            <p:cNvPr id="18" name="Straight Connector 17">
              <a:extLst>
                <a:ext uri="{FF2B5EF4-FFF2-40B4-BE49-F238E27FC236}">
                  <a16:creationId xmlns:a16="http://schemas.microsoft.com/office/drawing/2014/main" id="{739AEC07-6368-B441-B918-79FB964A6A84}"/>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66628" y="952500"/>
            <a:ext cx="10976889" cy="304699"/>
          </a:xfrm>
          <a:prstGeom prst="rect">
            <a:avLst/>
          </a:prstGeom>
        </p:spPr>
        <p:txBody>
          <a:bodyPr/>
          <a:lstStyle>
            <a:lvl1pPr>
              <a:defRPr sz="22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6"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9" name="Text Placeholder 2">
            <a:extLst>
              <a:ext uri="{FF2B5EF4-FFF2-40B4-BE49-F238E27FC236}">
                <a16:creationId xmlns:a16="http://schemas.microsoft.com/office/drawing/2014/main" id="{F74F7367-5BBA-514E-99CC-4BC56B9FD3A1}"/>
              </a:ext>
            </a:extLst>
          </p:cNvPr>
          <p:cNvSpPr>
            <a:spLocks noGrp="1"/>
          </p:cNvSpPr>
          <p:nvPr>
            <p:ph type="body" idx="1"/>
          </p:nvPr>
        </p:nvSpPr>
        <p:spPr>
          <a:xfrm>
            <a:off x="482811" y="1516935"/>
            <a:ext cx="5386917" cy="304699"/>
          </a:xfrm>
          <a:prstGeom prst="rect">
            <a:avLst/>
          </a:prstGeom>
        </p:spPr>
        <p:txBody>
          <a:bodyPr anchor="b"/>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2260942-4AA0-E141-8289-9B265CA8DC4E}"/>
              </a:ext>
            </a:extLst>
          </p:cNvPr>
          <p:cNvSpPr>
            <a:spLocks noGrp="1"/>
          </p:cNvSpPr>
          <p:nvPr>
            <p:ph sz="half" idx="2"/>
          </p:nvPr>
        </p:nvSpPr>
        <p:spPr>
          <a:xfrm>
            <a:off x="482811" y="1946835"/>
            <a:ext cx="5386917" cy="1477328"/>
          </a:xfrm>
          <a:prstGeom prst="rect">
            <a:avLst/>
          </a:prstGeom>
        </p:spPr>
        <p:txBody>
          <a:bodyPr/>
          <a:lstStyle>
            <a:lvl1pPr marL="169863" indent="-169863">
              <a:lnSpc>
                <a:spcPct val="100000"/>
              </a:lnSpc>
              <a:buClr>
                <a:srgbClr val="009BDF"/>
              </a:buClr>
              <a:buFont typeface="Wingdings" pitchFamily="2" charset="2"/>
              <a:buChar char="§"/>
              <a:defRPr sz="1800">
                <a:solidFill>
                  <a:schemeClr val="bg1"/>
                </a:solidFill>
              </a:defRPr>
            </a:lvl1pPr>
            <a:lvl2pPr marL="376238" indent="-204788">
              <a:lnSpc>
                <a:spcPct val="100000"/>
              </a:lnSpc>
              <a:buClr>
                <a:srgbClr val="009BDF"/>
              </a:buClr>
              <a:buFont typeface="Wingdings" pitchFamily="2" charset="2"/>
              <a:buChar char="§"/>
              <a:defRPr sz="1600">
                <a:solidFill>
                  <a:schemeClr val="bg1"/>
                </a:solidFill>
              </a:defRPr>
            </a:lvl2pPr>
            <a:lvl3pPr marL="627063" indent="-185738">
              <a:lnSpc>
                <a:spcPct val="100000"/>
              </a:lnSpc>
              <a:buClr>
                <a:srgbClr val="009BDF"/>
              </a:buClr>
              <a:buFont typeface="Wingdings" pitchFamily="2" charset="2"/>
              <a:buChar char="§"/>
              <a:defRPr sz="1600">
                <a:solidFill>
                  <a:schemeClr val="bg1"/>
                </a:solidFill>
              </a:defRPr>
            </a:lvl3pPr>
            <a:lvl4pPr marL="792163" indent="-163513">
              <a:lnSpc>
                <a:spcPct val="100000"/>
              </a:lnSpc>
              <a:buClr>
                <a:srgbClr val="009BDF"/>
              </a:buClr>
              <a:buFont typeface="Wingdings" pitchFamily="2" charset="2"/>
              <a:buChar char="§"/>
              <a:defRPr sz="1400">
                <a:solidFill>
                  <a:schemeClr val="bg1"/>
                </a:solidFill>
              </a:defRPr>
            </a:lvl4pPr>
            <a:lvl5pPr marL="957263" indent="-163513">
              <a:lnSpc>
                <a:spcPct val="100000"/>
              </a:lnSpc>
              <a:buClr>
                <a:srgbClr val="009BDF"/>
              </a:buClr>
              <a:buFont typeface="Wingdings" pitchFamily="2" charset="2"/>
              <a:buChar cha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32234CDA-553A-AA45-8EAD-77E05EC2E3AA}"/>
              </a:ext>
            </a:extLst>
          </p:cNvPr>
          <p:cNvSpPr>
            <a:spLocks noGrp="1"/>
          </p:cNvSpPr>
          <p:nvPr>
            <p:ph type="body" sz="quarter" idx="3"/>
          </p:nvPr>
        </p:nvSpPr>
        <p:spPr>
          <a:xfrm>
            <a:off x="6105427" y="1516897"/>
            <a:ext cx="5389033" cy="304699"/>
          </a:xfrm>
          <a:prstGeom prst="rect">
            <a:avLst/>
          </a:prstGeom>
        </p:spPr>
        <p:txBody>
          <a:bodyPr anchor="b"/>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9680ECA-6127-E14C-9E8C-6D7CD20FAA89}"/>
              </a:ext>
            </a:extLst>
          </p:cNvPr>
          <p:cNvSpPr>
            <a:spLocks noGrp="1"/>
          </p:cNvSpPr>
          <p:nvPr>
            <p:ph sz="quarter" idx="4"/>
          </p:nvPr>
        </p:nvSpPr>
        <p:spPr>
          <a:xfrm>
            <a:off x="6105427" y="1946797"/>
            <a:ext cx="5389033" cy="1477328"/>
          </a:xfrm>
          <a:prstGeom prst="rect">
            <a:avLst/>
          </a:prstGeom>
        </p:spPr>
        <p:txBody>
          <a:bodyPr/>
          <a:lstStyle>
            <a:lvl1pPr marL="169863" indent="-169863">
              <a:lnSpc>
                <a:spcPct val="100000"/>
              </a:lnSpc>
              <a:buClr>
                <a:srgbClr val="009BDF"/>
              </a:buClr>
              <a:buFont typeface="Wingdings" pitchFamily="2" charset="2"/>
              <a:buChar char="§"/>
              <a:defRPr sz="1800">
                <a:solidFill>
                  <a:schemeClr val="bg1"/>
                </a:solidFill>
              </a:defRPr>
            </a:lvl1pPr>
            <a:lvl2pPr marL="376238" indent="-204788">
              <a:lnSpc>
                <a:spcPct val="100000"/>
              </a:lnSpc>
              <a:buClr>
                <a:srgbClr val="009BDF"/>
              </a:buClr>
              <a:buFont typeface="Wingdings" pitchFamily="2" charset="2"/>
              <a:buChar char="§"/>
              <a:defRPr sz="1600">
                <a:solidFill>
                  <a:schemeClr val="bg1"/>
                </a:solidFill>
              </a:defRPr>
            </a:lvl2pPr>
            <a:lvl3pPr marL="627063" indent="-185738">
              <a:lnSpc>
                <a:spcPct val="100000"/>
              </a:lnSpc>
              <a:buClr>
                <a:srgbClr val="009BDF"/>
              </a:buClr>
              <a:buFont typeface="Wingdings" pitchFamily="2" charset="2"/>
              <a:buChar char="§"/>
              <a:defRPr sz="1600">
                <a:solidFill>
                  <a:schemeClr val="bg1"/>
                </a:solidFill>
              </a:defRPr>
            </a:lvl3pPr>
            <a:lvl4pPr marL="792163" indent="-163513">
              <a:lnSpc>
                <a:spcPct val="100000"/>
              </a:lnSpc>
              <a:buClr>
                <a:srgbClr val="009BDF"/>
              </a:buClr>
              <a:buFont typeface="Wingdings" pitchFamily="2" charset="2"/>
              <a:buChar char="§"/>
              <a:defRPr sz="1400">
                <a:solidFill>
                  <a:schemeClr val="bg1"/>
                </a:solidFill>
              </a:defRPr>
            </a:lvl4pPr>
            <a:lvl5pPr marL="957263" indent="-163513">
              <a:lnSpc>
                <a:spcPct val="100000"/>
              </a:lnSpc>
              <a:buClr>
                <a:srgbClr val="009BDF"/>
              </a:buClr>
              <a:buFont typeface="Wingdings" pitchFamily="2" charset="2"/>
              <a:buChar cha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82">
            <a:extLst>
              <a:ext uri="{FF2B5EF4-FFF2-40B4-BE49-F238E27FC236}">
                <a16:creationId xmlns:a16="http://schemas.microsoft.com/office/drawing/2014/main" id="{C22583EE-EBAA-3744-A615-6144D88DD455}"/>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sp>
        <p:nvSpPr>
          <p:cNvPr id="19" name="Text Placeholder 11">
            <a:extLst>
              <a:ext uri="{FF2B5EF4-FFF2-40B4-BE49-F238E27FC236}">
                <a16:creationId xmlns:a16="http://schemas.microsoft.com/office/drawing/2014/main" id="{ABD23B03-4C34-D449-8FBD-7A4A0CF5C7A6}"/>
              </a:ext>
            </a:extLst>
          </p:cNvPr>
          <p:cNvSpPr>
            <a:spLocks noGrp="1"/>
          </p:cNvSpPr>
          <p:nvPr>
            <p:ph type="body" sz="quarter" idx="13"/>
          </p:nvPr>
        </p:nvSpPr>
        <p:spPr>
          <a:xfrm>
            <a:off x="466627" y="219399"/>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20" name="Text Placeholder 3">
            <a:extLst>
              <a:ext uri="{FF2B5EF4-FFF2-40B4-BE49-F238E27FC236}">
                <a16:creationId xmlns:a16="http://schemas.microsoft.com/office/drawing/2014/main" id="{AFBD9A23-95CD-4A4A-B90F-C55EA825ACC2}"/>
              </a:ext>
            </a:extLst>
          </p:cNvPr>
          <p:cNvSpPr>
            <a:spLocks noGrp="1"/>
          </p:cNvSpPr>
          <p:nvPr>
            <p:ph type="body" sz="quarter" idx="14" hasCustomPrompt="1"/>
          </p:nvPr>
        </p:nvSpPr>
        <p:spPr>
          <a:xfrm>
            <a:off x="5672137" y="219399"/>
            <a:ext cx="6024563" cy="195951"/>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143773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sert_Picture_Media">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A4F6DCE-52F2-4D48-A9EA-9CC8B3400BE2}"/>
              </a:ext>
            </a:extLst>
          </p:cNvPr>
          <p:cNvGrpSpPr/>
          <p:nvPr userDrawn="1"/>
        </p:nvGrpSpPr>
        <p:grpSpPr>
          <a:xfrm>
            <a:off x="0" y="0"/>
            <a:ext cx="12192001" cy="6858000"/>
            <a:chOff x="-1" y="0"/>
            <a:chExt cx="12192001" cy="6858000"/>
          </a:xfrm>
        </p:grpSpPr>
        <p:pic>
          <p:nvPicPr>
            <p:cNvPr id="16" name="Picture 15">
              <a:extLst>
                <a:ext uri="{FF2B5EF4-FFF2-40B4-BE49-F238E27FC236}">
                  <a16:creationId xmlns:a16="http://schemas.microsoft.com/office/drawing/2014/main" id="{76558056-D66A-0F45-8D81-D131E33479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cxnSp>
          <p:nvCxnSpPr>
            <p:cNvPr id="17" name="Straight Connector 16">
              <a:extLst>
                <a:ext uri="{FF2B5EF4-FFF2-40B4-BE49-F238E27FC236}">
                  <a16:creationId xmlns:a16="http://schemas.microsoft.com/office/drawing/2014/main" id="{2200EAB0-AF51-674A-B714-72738EE643F7}"/>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0"/>
          </p:nvPr>
        </p:nvSpPr>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6"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10" name="Title 1">
            <a:extLst>
              <a:ext uri="{FF2B5EF4-FFF2-40B4-BE49-F238E27FC236}">
                <a16:creationId xmlns:a16="http://schemas.microsoft.com/office/drawing/2014/main" id="{0BF219F5-F627-DE43-9CE5-F3DAD8488EC8}"/>
              </a:ext>
            </a:extLst>
          </p:cNvPr>
          <p:cNvSpPr>
            <a:spLocks noGrp="1"/>
          </p:cNvSpPr>
          <p:nvPr>
            <p:ph type="title"/>
          </p:nvPr>
        </p:nvSpPr>
        <p:spPr>
          <a:xfrm>
            <a:off x="466628" y="954331"/>
            <a:ext cx="10976889" cy="304699"/>
          </a:xfrm>
          <a:prstGeom prst="rect">
            <a:avLst/>
          </a:prstGeom>
        </p:spPr>
        <p:txBody>
          <a:bodyPr/>
          <a:lstStyle>
            <a:lvl1pPr>
              <a:defRPr sz="2200">
                <a:solidFill>
                  <a:schemeClr val="bg1"/>
                </a:solidFill>
              </a:defRPr>
            </a:lvl1pPr>
          </a:lstStyle>
          <a:p>
            <a:r>
              <a:rPr lang="en-US"/>
              <a:t>Click to edit Master title style</a:t>
            </a:r>
            <a:endParaRPr lang="en-US" dirty="0"/>
          </a:p>
        </p:txBody>
      </p:sp>
      <p:sp>
        <p:nvSpPr>
          <p:cNvPr id="13" name="Footer Placeholder 82">
            <a:extLst>
              <a:ext uri="{FF2B5EF4-FFF2-40B4-BE49-F238E27FC236}">
                <a16:creationId xmlns:a16="http://schemas.microsoft.com/office/drawing/2014/main" id="{37B0ABB4-3B4D-AD4C-A169-B7CC260A12A4}"/>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sp>
        <p:nvSpPr>
          <p:cNvPr id="14" name="Text Placeholder 11">
            <a:extLst>
              <a:ext uri="{FF2B5EF4-FFF2-40B4-BE49-F238E27FC236}">
                <a16:creationId xmlns:a16="http://schemas.microsoft.com/office/drawing/2014/main" id="{447D4937-570D-054C-8595-4F69BD89A7F7}"/>
              </a:ext>
            </a:extLst>
          </p:cNvPr>
          <p:cNvSpPr>
            <a:spLocks noGrp="1"/>
          </p:cNvSpPr>
          <p:nvPr>
            <p:ph type="body" sz="quarter" idx="13"/>
          </p:nvPr>
        </p:nvSpPr>
        <p:spPr>
          <a:xfrm>
            <a:off x="466627" y="213810"/>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18" name="Picture Placeholder 2">
            <a:extLst>
              <a:ext uri="{FF2B5EF4-FFF2-40B4-BE49-F238E27FC236}">
                <a16:creationId xmlns:a16="http://schemas.microsoft.com/office/drawing/2014/main" id="{DE1A8DB2-7C37-B540-A72E-F98D4385F2C7}"/>
              </a:ext>
            </a:extLst>
          </p:cNvPr>
          <p:cNvSpPr>
            <a:spLocks noGrp="1"/>
          </p:cNvSpPr>
          <p:nvPr>
            <p:ph type="pic" idx="14"/>
          </p:nvPr>
        </p:nvSpPr>
        <p:spPr>
          <a:xfrm>
            <a:off x="1185066" y="1577083"/>
            <a:ext cx="4114800" cy="41148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Media Placeholder 10">
            <a:extLst>
              <a:ext uri="{FF2B5EF4-FFF2-40B4-BE49-F238E27FC236}">
                <a16:creationId xmlns:a16="http://schemas.microsoft.com/office/drawing/2014/main" id="{DDC40365-375C-EF47-8D6E-9768C9FFBF3A}"/>
              </a:ext>
            </a:extLst>
          </p:cNvPr>
          <p:cNvSpPr>
            <a:spLocks noGrp="1"/>
          </p:cNvSpPr>
          <p:nvPr>
            <p:ph type="media" sz="quarter" idx="16"/>
          </p:nvPr>
        </p:nvSpPr>
        <p:spPr>
          <a:xfrm>
            <a:off x="6823768" y="1577084"/>
            <a:ext cx="4114800" cy="4114800"/>
          </a:xfrm>
        </p:spPr>
        <p:txBody>
          <a:bodyPr/>
          <a:lstStyle>
            <a:lvl1pPr marL="0" indent="0">
              <a:buNone/>
              <a:defRPr/>
            </a:lvl1pPr>
          </a:lstStyle>
          <a:p>
            <a:r>
              <a:rPr lang="en-US"/>
              <a:t>Click icon to add media</a:t>
            </a:r>
            <a:endParaRPr lang="en-US" dirty="0"/>
          </a:p>
        </p:txBody>
      </p:sp>
      <p:sp>
        <p:nvSpPr>
          <p:cNvPr id="19" name="Text Placeholder 3">
            <a:extLst>
              <a:ext uri="{FF2B5EF4-FFF2-40B4-BE49-F238E27FC236}">
                <a16:creationId xmlns:a16="http://schemas.microsoft.com/office/drawing/2014/main" id="{1882BA32-D92F-FB4D-BF88-EBC69EA8C018}"/>
              </a:ext>
            </a:extLst>
          </p:cNvPr>
          <p:cNvSpPr>
            <a:spLocks noGrp="1"/>
          </p:cNvSpPr>
          <p:nvPr>
            <p:ph type="body" sz="quarter" idx="17" hasCustomPrompt="1"/>
          </p:nvPr>
        </p:nvSpPr>
        <p:spPr>
          <a:xfrm>
            <a:off x="5672137" y="219399"/>
            <a:ext cx="6024563" cy="195951"/>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335415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Sqaure_1">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7D1C505-1541-9B43-9538-C4D36645D0A5}"/>
              </a:ext>
            </a:extLst>
          </p:cNvPr>
          <p:cNvGrpSpPr/>
          <p:nvPr userDrawn="1"/>
        </p:nvGrpSpPr>
        <p:grpSpPr>
          <a:xfrm>
            <a:off x="-1" y="0"/>
            <a:ext cx="12192001" cy="6858000"/>
            <a:chOff x="-1" y="0"/>
            <a:chExt cx="12192001" cy="6858000"/>
          </a:xfrm>
        </p:grpSpPr>
        <p:pic>
          <p:nvPicPr>
            <p:cNvPr id="21" name="Picture 20">
              <a:extLst>
                <a:ext uri="{FF2B5EF4-FFF2-40B4-BE49-F238E27FC236}">
                  <a16:creationId xmlns:a16="http://schemas.microsoft.com/office/drawing/2014/main" id="{5BFA52FB-7C2B-3849-985C-4FAB9F5C6A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cxnSp>
          <p:nvCxnSpPr>
            <p:cNvPr id="32" name="Straight Connector 31">
              <a:extLst>
                <a:ext uri="{FF2B5EF4-FFF2-40B4-BE49-F238E27FC236}">
                  <a16:creationId xmlns:a16="http://schemas.microsoft.com/office/drawing/2014/main" id="{796BAF14-559E-154D-83F4-F1D604010DD2}"/>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userDrawn="1"/>
        </p:nvCxnSpPr>
        <p:spPr>
          <a:xfrm flipV="1">
            <a:off x="6096000" y="964276"/>
            <a:ext cx="0" cy="5299364"/>
          </a:xfrm>
          <a:prstGeom prst="line">
            <a:avLst/>
          </a:prstGeom>
          <a:ln w="15875" cap="rnd" cmpd="sng">
            <a:gradFill>
              <a:gsLst>
                <a:gs pos="20000">
                  <a:srgbClr val="00369D"/>
                </a:gs>
                <a:gs pos="50000">
                  <a:srgbClr val="85C2EF"/>
                </a:gs>
                <a:gs pos="80000">
                  <a:srgbClr val="00369D"/>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userDrawn="1"/>
        </p:nvCxnSpPr>
        <p:spPr>
          <a:xfrm flipH="1">
            <a:off x="457201" y="3584863"/>
            <a:ext cx="11239499" cy="1"/>
          </a:xfrm>
          <a:prstGeom prst="line">
            <a:avLst/>
          </a:prstGeom>
          <a:ln w="15875" cap="rnd" cmpd="sng">
            <a:gradFill>
              <a:gsLst>
                <a:gs pos="50000">
                  <a:srgbClr val="85C2EF"/>
                </a:gs>
                <a:gs pos="20000">
                  <a:srgbClr val="00369D"/>
                </a:gs>
                <a:gs pos="80000">
                  <a:srgbClr val="00369D"/>
                </a:gs>
              </a:gsLst>
              <a:lin ang="0" scaled="0"/>
            </a:gra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ED6B13-A369-0D42-90A2-FA69C71E990A}"/>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33" name="Text Placeholder 11">
            <a:extLst>
              <a:ext uri="{FF2B5EF4-FFF2-40B4-BE49-F238E27FC236}">
                <a16:creationId xmlns:a16="http://schemas.microsoft.com/office/drawing/2014/main" id="{0B48476E-D185-EE48-B224-EBE8C62D62A4}"/>
              </a:ext>
            </a:extLst>
          </p:cNvPr>
          <p:cNvSpPr>
            <a:spLocks noGrp="1"/>
          </p:cNvSpPr>
          <p:nvPr>
            <p:ph type="body" sz="quarter" idx="13"/>
          </p:nvPr>
        </p:nvSpPr>
        <p:spPr>
          <a:xfrm>
            <a:off x="466627" y="213810"/>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36" name="Text Placeholder 13">
            <a:extLst>
              <a:ext uri="{FF2B5EF4-FFF2-40B4-BE49-F238E27FC236}">
                <a16:creationId xmlns:a16="http://schemas.microsoft.com/office/drawing/2014/main" id="{8151C326-8BF7-2147-B8B1-8B4C34FD287C}"/>
              </a:ext>
            </a:extLst>
          </p:cNvPr>
          <p:cNvSpPr>
            <a:spLocks noGrp="1"/>
          </p:cNvSpPr>
          <p:nvPr>
            <p:ph type="body" sz="quarter" idx="19"/>
          </p:nvPr>
        </p:nvSpPr>
        <p:spPr>
          <a:xfrm>
            <a:off x="462645" y="964276"/>
            <a:ext cx="5259170" cy="276999"/>
          </a:xfrm>
          <a:prstGeom prst="rect">
            <a:avLst/>
          </a:prstGeom>
        </p:spPr>
        <p:txBody>
          <a:bodyPr lIns="0" tIns="0" rIns="0" bIns="0"/>
          <a:lstStyle>
            <a:lvl1pPr marL="0" indent="0">
              <a:buNone/>
              <a:defRPr sz="2000">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38" name="Text Placeholder 13">
            <a:extLst>
              <a:ext uri="{FF2B5EF4-FFF2-40B4-BE49-F238E27FC236}">
                <a16:creationId xmlns:a16="http://schemas.microsoft.com/office/drawing/2014/main" id="{35E66A04-12F1-A94F-89B5-B12CB8DEB628}"/>
              </a:ext>
            </a:extLst>
          </p:cNvPr>
          <p:cNvSpPr>
            <a:spLocks noGrp="1"/>
          </p:cNvSpPr>
          <p:nvPr>
            <p:ph type="body" sz="quarter" idx="21"/>
          </p:nvPr>
        </p:nvSpPr>
        <p:spPr>
          <a:xfrm>
            <a:off x="6437530" y="964276"/>
            <a:ext cx="5259170" cy="276999"/>
          </a:xfrm>
          <a:prstGeom prst="rect">
            <a:avLst/>
          </a:prstGeom>
        </p:spPr>
        <p:txBody>
          <a:bodyPr lIns="0" tIns="0" rIns="0" bIns="0"/>
          <a:lstStyle>
            <a:lvl1pPr marL="0" indent="0">
              <a:buNone/>
              <a:defRPr sz="2000">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40" name="Text Placeholder 13">
            <a:extLst>
              <a:ext uri="{FF2B5EF4-FFF2-40B4-BE49-F238E27FC236}">
                <a16:creationId xmlns:a16="http://schemas.microsoft.com/office/drawing/2014/main" id="{1E193B8B-AFE2-B844-A8B9-7734FDF9B5E0}"/>
              </a:ext>
            </a:extLst>
          </p:cNvPr>
          <p:cNvSpPr>
            <a:spLocks noGrp="1"/>
          </p:cNvSpPr>
          <p:nvPr>
            <p:ph type="body" sz="quarter" idx="23"/>
          </p:nvPr>
        </p:nvSpPr>
        <p:spPr>
          <a:xfrm>
            <a:off x="469379" y="3856227"/>
            <a:ext cx="5259170" cy="276999"/>
          </a:xfrm>
          <a:prstGeom prst="rect">
            <a:avLst/>
          </a:prstGeom>
        </p:spPr>
        <p:txBody>
          <a:bodyPr lIns="0" tIns="0" rIns="0" bIns="0"/>
          <a:lstStyle>
            <a:lvl1pPr marL="0" indent="0">
              <a:buNone/>
              <a:defRPr sz="2000">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42" name="Text Placeholder 13">
            <a:extLst>
              <a:ext uri="{FF2B5EF4-FFF2-40B4-BE49-F238E27FC236}">
                <a16:creationId xmlns:a16="http://schemas.microsoft.com/office/drawing/2014/main" id="{B0CECE50-6837-AD4B-8747-BB264B07F0C9}"/>
              </a:ext>
            </a:extLst>
          </p:cNvPr>
          <p:cNvSpPr>
            <a:spLocks noGrp="1"/>
          </p:cNvSpPr>
          <p:nvPr>
            <p:ph type="body" sz="quarter" idx="25"/>
          </p:nvPr>
        </p:nvSpPr>
        <p:spPr>
          <a:xfrm>
            <a:off x="6437530" y="3856227"/>
            <a:ext cx="5259170" cy="276999"/>
          </a:xfrm>
          <a:prstGeom prst="rect">
            <a:avLst/>
          </a:prstGeom>
        </p:spPr>
        <p:txBody>
          <a:bodyPr lIns="0" tIns="0" rIns="0" bIns="0"/>
          <a:lstStyle>
            <a:lvl1pPr marL="0" indent="0">
              <a:buNone/>
              <a:defRPr sz="2000">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4" name="Content Placeholder 2">
            <a:extLst>
              <a:ext uri="{FF2B5EF4-FFF2-40B4-BE49-F238E27FC236}">
                <a16:creationId xmlns:a16="http://schemas.microsoft.com/office/drawing/2014/main" id="{76B0BDE6-16B4-F141-B881-8938715DF459}"/>
              </a:ext>
            </a:extLst>
          </p:cNvPr>
          <p:cNvSpPr>
            <a:spLocks noGrp="1"/>
          </p:cNvSpPr>
          <p:nvPr>
            <p:ph sz="half" idx="1" hasCustomPrompt="1"/>
          </p:nvPr>
        </p:nvSpPr>
        <p:spPr>
          <a:xfrm>
            <a:off x="466628" y="1386634"/>
            <a:ext cx="5255187" cy="1477328"/>
          </a:xfrm>
        </p:spPr>
        <p:txBody>
          <a:bodyPr/>
          <a:lstStyle>
            <a:lvl1pPr>
              <a:lnSpc>
                <a:spcPct val="100000"/>
              </a:lnSpc>
              <a:buClr>
                <a:srgbClr val="009BDF"/>
              </a:buClr>
              <a:defRPr sz="18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26" name="Content Placeholder 2">
            <a:extLst>
              <a:ext uri="{FF2B5EF4-FFF2-40B4-BE49-F238E27FC236}">
                <a16:creationId xmlns:a16="http://schemas.microsoft.com/office/drawing/2014/main" id="{CAB19AB9-7D9B-0B44-A4D0-92C885EE2503}"/>
              </a:ext>
            </a:extLst>
          </p:cNvPr>
          <p:cNvSpPr>
            <a:spLocks noGrp="1"/>
          </p:cNvSpPr>
          <p:nvPr>
            <p:ph sz="half" idx="26" hasCustomPrompt="1"/>
          </p:nvPr>
        </p:nvSpPr>
        <p:spPr>
          <a:xfrm>
            <a:off x="6446956" y="1382339"/>
            <a:ext cx="5249744" cy="1477328"/>
          </a:xfrm>
        </p:spPr>
        <p:txBody>
          <a:bodyPr/>
          <a:lstStyle>
            <a:lvl1pPr>
              <a:lnSpc>
                <a:spcPct val="100000"/>
              </a:lnSpc>
              <a:buClr>
                <a:srgbClr val="009BDF"/>
              </a:buClr>
              <a:defRPr sz="18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28" name="Content Placeholder 2">
            <a:extLst>
              <a:ext uri="{FF2B5EF4-FFF2-40B4-BE49-F238E27FC236}">
                <a16:creationId xmlns:a16="http://schemas.microsoft.com/office/drawing/2014/main" id="{8FDC37C7-A53B-474E-A7B4-75782A69A927}"/>
              </a:ext>
            </a:extLst>
          </p:cNvPr>
          <p:cNvSpPr>
            <a:spLocks noGrp="1"/>
          </p:cNvSpPr>
          <p:nvPr>
            <p:ph sz="half" idx="27" hasCustomPrompt="1"/>
          </p:nvPr>
        </p:nvSpPr>
        <p:spPr>
          <a:xfrm>
            <a:off x="475772" y="4274290"/>
            <a:ext cx="5255187" cy="1477328"/>
          </a:xfrm>
        </p:spPr>
        <p:txBody>
          <a:bodyPr/>
          <a:lstStyle>
            <a:lvl1pPr>
              <a:lnSpc>
                <a:spcPct val="100000"/>
              </a:lnSpc>
              <a:buClr>
                <a:srgbClr val="009BDF"/>
              </a:buClr>
              <a:defRPr sz="18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30" name="Content Placeholder 2">
            <a:extLst>
              <a:ext uri="{FF2B5EF4-FFF2-40B4-BE49-F238E27FC236}">
                <a16:creationId xmlns:a16="http://schemas.microsoft.com/office/drawing/2014/main" id="{96632140-4324-3846-B3C5-E34D3DFCD5E2}"/>
              </a:ext>
            </a:extLst>
          </p:cNvPr>
          <p:cNvSpPr>
            <a:spLocks noGrp="1"/>
          </p:cNvSpPr>
          <p:nvPr>
            <p:ph sz="half" idx="28" hasCustomPrompt="1"/>
          </p:nvPr>
        </p:nvSpPr>
        <p:spPr>
          <a:xfrm>
            <a:off x="6437530" y="4274290"/>
            <a:ext cx="5255187" cy="1477328"/>
          </a:xfrm>
        </p:spPr>
        <p:txBody>
          <a:bodyPr/>
          <a:lstStyle>
            <a:lvl1pPr>
              <a:lnSpc>
                <a:spcPct val="100000"/>
              </a:lnSpc>
              <a:buClr>
                <a:srgbClr val="009BDF"/>
              </a:buClr>
              <a:defRPr sz="18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31" name="Slide Number Placeholder 2">
            <a:extLst>
              <a:ext uri="{FF2B5EF4-FFF2-40B4-BE49-F238E27FC236}">
                <a16:creationId xmlns:a16="http://schemas.microsoft.com/office/drawing/2014/main" id="{4046E1B0-5AB0-B745-87FF-1C5A20F37E10}"/>
              </a:ext>
            </a:extLst>
          </p:cNvPr>
          <p:cNvSpPr>
            <a:spLocks noGrp="1"/>
          </p:cNvSpPr>
          <p:nvPr>
            <p:ph type="sldNum" sz="quarter" idx="10"/>
          </p:nvPr>
        </p:nvSpPr>
        <p:spPr>
          <a:xfrm>
            <a:off x="10142220" y="6515100"/>
            <a:ext cx="1554480" cy="91440"/>
          </a:xfrm>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34" name="Rectangle 33">
            <a:extLst>
              <a:ext uri="{FF2B5EF4-FFF2-40B4-BE49-F238E27FC236}">
                <a16:creationId xmlns:a16="http://schemas.microsoft.com/office/drawing/2014/main" id="{42B0A9D4-6529-B949-A7E3-2DCDDF944983}"/>
              </a:ext>
            </a:extLst>
          </p:cNvPr>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44" name="Footer Placeholder 82">
            <a:extLst>
              <a:ext uri="{FF2B5EF4-FFF2-40B4-BE49-F238E27FC236}">
                <a16:creationId xmlns:a16="http://schemas.microsoft.com/office/drawing/2014/main" id="{A49341B2-67A5-1E43-A834-746205F9F60B}"/>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sp>
        <p:nvSpPr>
          <p:cNvPr id="25" name="Text Placeholder 3">
            <a:extLst>
              <a:ext uri="{FF2B5EF4-FFF2-40B4-BE49-F238E27FC236}">
                <a16:creationId xmlns:a16="http://schemas.microsoft.com/office/drawing/2014/main" id="{8ADC75DF-E3A6-2D42-BBCC-1CCC81E9C359}"/>
              </a:ext>
            </a:extLst>
          </p:cNvPr>
          <p:cNvSpPr>
            <a:spLocks noGrp="1"/>
          </p:cNvSpPr>
          <p:nvPr>
            <p:ph type="body" sz="quarter" idx="14" hasCustomPrompt="1"/>
          </p:nvPr>
        </p:nvSpPr>
        <p:spPr>
          <a:xfrm>
            <a:off x="5672137" y="219399"/>
            <a:ext cx="6024563" cy="195951"/>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14482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Square_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7D1C505-1541-9B43-9538-C4D36645D0A5}"/>
              </a:ext>
            </a:extLst>
          </p:cNvPr>
          <p:cNvGrpSpPr/>
          <p:nvPr userDrawn="1"/>
        </p:nvGrpSpPr>
        <p:grpSpPr>
          <a:xfrm>
            <a:off x="-1" y="0"/>
            <a:ext cx="12192001" cy="6858000"/>
            <a:chOff x="-1" y="0"/>
            <a:chExt cx="12192001" cy="6858000"/>
          </a:xfrm>
        </p:grpSpPr>
        <p:pic>
          <p:nvPicPr>
            <p:cNvPr id="21" name="Picture 20">
              <a:extLst>
                <a:ext uri="{FF2B5EF4-FFF2-40B4-BE49-F238E27FC236}">
                  <a16:creationId xmlns:a16="http://schemas.microsoft.com/office/drawing/2014/main" id="{5BFA52FB-7C2B-3849-985C-4FAB9F5C6A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cxnSp>
          <p:nvCxnSpPr>
            <p:cNvPr id="32" name="Straight Connector 31">
              <a:extLst>
                <a:ext uri="{FF2B5EF4-FFF2-40B4-BE49-F238E27FC236}">
                  <a16:creationId xmlns:a16="http://schemas.microsoft.com/office/drawing/2014/main" id="{796BAF14-559E-154D-83F4-F1D604010DD2}"/>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userDrawn="1"/>
        </p:nvCxnSpPr>
        <p:spPr>
          <a:xfrm flipV="1">
            <a:off x="6096000" y="964276"/>
            <a:ext cx="0" cy="5299364"/>
          </a:xfrm>
          <a:prstGeom prst="line">
            <a:avLst/>
          </a:prstGeom>
          <a:ln w="15875" cap="rnd" cmpd="sng">
            <a:gradFill>
              <a:gsLst>
                <a:gs pos="20000">
                  <a:srgbClr val="00369D"/>
                </a:gs>
                <a:gs pos="50000">
                  <a:srgbClr val="85C2EF"/>
                </a:gs>
                <a:gs pos="80000">
                  <a:srgbClr val="00369D"/>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userDrawn="1"/>
        </p:nvCxnSpPr>
        <p:spPr>
          <a:xfrm flipH="1">
            <a:off x="457201" y="3584863"/>
            <a:ext cx="11239499" cy="1"/>
          </a:xfrm>
          <a:prstGeom prst="line">
            <a:avLst/>
          </a:prstGeom>
          <a:ln w="15875" cap="rnd" cmpd="sng">
            <a:gradFill>
              <a:gsLst>
                <a:gs pos="50000">
                  <a:srgbClr val="85C2EF"/>
                </a:gs>
                <a:gs pos="20000">
                  <a:srgbClr val="00369D"/>
                </a:gs>
                <a:gs pos="80000">
                  <a:srgbClr val="00369D"/>
                </a:gs>
              </a:gsLst>
              <a:lin ang="0" scaled="0"/>
            </a:gra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ED6B13-A369-0D42-90A2-FA69C71E990A}"/>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33" name="Text Placeholder 11">
            <a:extLst>
              <a:ext uri="{FF2B5EF4-FFF2-40B4-BE49-F238E27FC236}">
                <a16:creationId xmlns:a16="http://schemas.microsoft.com/office/drawing/2014/main" id="{0B48476E-D185-EE48-B224-EBE8C62D62A4}"/>
              </a:ext>
            </a:extLst>
          </p:cNvPr>
          <p:cNvSpPr>
            <a:spLocks noGrp="1"/>
          </p:cNvSpPr>
          <p:nvPr>
            <p:ph type="body" sz="quarter" idx="13"/>
          </p:nvPr>
        </p:nvSpPr>
        <p:spPr>
          <a:xfrm>
            <a:off x="466627" y="213810"/>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31" name="Slide Number Placeholder 2">
            <a:extLst>
              <a:ext uri="{FF2B5EF4-FFF2-40B4-BE49-F238E27FC236}">
                <a16:creationId xmlns:a16="http://schemas.microsoft.com/office/drawing/2014/main" id="{4046E1B0-5AB0-B745-87FF-1C5A20F37E10}"/>
              </a:ext>
            </a:extLst>
          </p:cNvPr>
          <p:cNvSpPr>
            <a:spLocks noGrp="1"/>
          </p:cNvSpPr>
          <p:nvPr>
            <p:ph type="sldNum" sz="quarter" idx="10"/>
          </p:nvPr>
        </p:nvSpPr>
        <p:spPr>
          <a:xfrm>
            <a:off x="10142220" y="6515100"/>
            <a:ext cx="1554480" cy="91440"/>
          </a:xfrm>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34" name="Rectangle 33">
            <a:extLst>
              <a:ext uri="{FF2B5EF4-FFF2-40B4-BE49-F238E27FC236}">
                <a16:creationId xmlns:a16="http://schemas.microsoft.com/office/drawing/2014/main" id="{42B0A9D4-6529-B949-A7E3-2DCDDF944983}"/>
              </a:ext>
            </a:extLst>
          </p:cNvPr>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44" name="Footer Placeholder 82">
            <a:extLst>
              <a:ext uri="{FF2B5EF4-FFF2-40B4-BE49-F238E27FC236}">
                <a16:creationId xmlns:a16="http://schemas.microsoft.com/office/drawing/2014/main" id="{A49341B2-67A5-1E43-A834-746205F9F60B}"/>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sp>
        <p:nvSpPr>
          <p:cNvPr id="62" name="Text Placeholder 13">
            <a:extLst>
              <a:ext uri="{FF2B5EF4-FFF2-40B4-BE49-F238E27FC236}">
                <a16:creationId xmlns:a16="http://schemas.microsoft.com/office/drawing/2014/main" id="{3639F285-C50A-F84C-9858-C74F90B82096}"/>
              </a:ext>
            </a:extLst>
          </p:cNvPr>
          <p:cNvSpPr>
            <a:spLocks noGrp="1"/>
          </p:cNvSpPr>
          <p:nvPr>
            <p:ph type="body" sz="quarter" idx="29" hasCustomPrompt="1"/>
          </p:nvPr>
        </p:nvSpPr>
        <p:spPr>
          <a:xfrm>
            <a:off x="462645" y="1009996"/>
            <a:ext cx="5259170" cy="329184"/>
          </a:xfrm>
          <a:prstGeom prst="rect">
            <a:avLst/>
          </a:prstGeom>
          <a:noFill/>
        </p:spPr>
        <p:txBody>
          <a:bodyPr wrap="none" lIns="0" tIns="0" rIns="0" bIns="0" anchor="ctr" anchorCtr="0">
            <a:noAutofit/>
          </a:bodyPr>
          <a:lstStyle>
            <a:lvl1pPr marL="0" indent="0">
              <a:buNone/>
              <a:defRPr sz="18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dirty="0"/>
              <a:t>Click to edit Master</a:t>
            </a:r>
          </a:p>
        </p:txBody>
      </p:sp>
      <p:sp>
        <p:nvSpPr>
          <p:cNvPr id="63" name="Content Placeholder 2">
            <a:extLst>
              <a:ext uri="{FF2B5EF4-FFF2-40B4-BE49-F238E27FC236}">
                <a16:creationId xmlns:a16="http://schemas.microsoft.com/office/drawing/2014/main" id="{C7E1F168-025E-4F42-B6FE-296538F14977}"/>
              </a:ext>
            </a:extLst>
          </p:cNvPr>
          <p:cNvSpPr>
            <a:spLocks noGrp="1"/>
          </p:cNvSpPr>
          <p:nvPr>
            <p:ph sz="half" idx="30" hasCustomPrompt="1"/>
          </p:nvPr>
        </p:nvSpPr>
        <p:spPr>
          <a:xfrm>
            <a:off x="466627" y="1492019"/>
            <a:ext cx="5255187" cy="1477328"/>
          </a:xfrm>
        </p:spPr>
        <p:txBody>
          <a:bodyPr/>
          <a:lstStyle>
            <a:lvl1pPr>
              <a:lnSpc>
                <a:spcPct val="100000"/>
              </a:lnSpc>
              <a:buClr>
                <a:srgbClr val="009BDF"/>
              </a:buClr>
              <a:defRPr sz="18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cxnSp>
        <p:nvCxnSpPr>
          <p:cNvPr id="70" name="Straight Connector 69">
            <a:extLst>
              <a:ext uri="{FF2B5EF4-FFF2-40B4-BE49-F238E27FC236}">
                <a16:creationId xmlns:a16="http://schemas.microsoft.com/office/drawing/2014/main" id="{D6D67E86-8625-F741-822C-AECEDDA36787}"/>
              </a:ext>
            </a:extLst>
          </p:cNvPr>
          <p:cNvCxnSpPr>
            <a:cxnSpLocks/>
          </p:cNvCxnSpPr>
          <p:nvPr userDrawn="1"/>
        </p:nvCxnSpPr>
        <p:spPr>
          <a:xfrm>
            <a:off x="457200" y="1368986"/>
            <a:ext cx="5264614" cy="0"/>
          </a:xfrm>
          <a:prstGeom prst="line">
            <a:avLst/>
          </a:prstGeom>
          <a:ln w="20320">
            <a:gradFill>
              <a:gsLst>
                <a:gs pos="100000">
                  <a:srgbClr val="85C2EF"/>
                </a:gs>
                <a:gs pos="21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74" name="Text Placeholder 13">
            <a:extLst>
              <a:ext uri="{FF2B5EF4-FFF2-40B4-BE49-F238E27FC236}">
                <a16:creationId xmlns:a16="http://schemas.microsoft.com/office/drawing/2014/main" id="{A194232C-791F-1641-A290-A3903D737B31}"/>
              </a:ext>
            </a:extLst>
          </p:cNvPr>
          <p:cNvSpPr>
            <a:spLocks noGrp="1"/>
          </p:cNvSpPr>
          <p:nvPr>
            <p:ph type="body" sz="quarter" idx="37" hasCustomPrompt="1"/>
          </p:nvPr>
        </p:nvSpPr>
        <p:spPr>
          <a:xfrm>
            <a:off x="6442821" y="1009996"/>
            <a:ext cx="5259170" cy="329184"/>
          </a:xfrm>
          <a:prstGeom prst="rect">
            <a:avLst/>
          </a:prstGeom>
          <a:noFill/>
        </p:spPr>
        <p:txBody>
          <a:bodyPr wrap="none" lIns="0" tIns="0" rIns="0" bIns="0" anchor="ctr" anchorCtr="0">
            <a:noAutofit/>
          </a:bodyPr>
          <a:lstStyle>
            <a:lvl1pPr marL="0" indent="0">
              <a:buNone/>
              <a:defRPr sz="18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dirty="0"/>
              <a:t>Click to edit Master</a:t>
            </a:r>
          </a:p>
        </p:txBody>
      </p:sp>
      <p:sp>
        <p:nvSpPr>
          <p:cNvPr id="75" name="Content Placeholder 2">
            <a:extLst>
              <a:ext uri="{FF2B5EF4-FFF2-40B4-BE49-F238E27FC236}">
                <a16:creationId xmlns:a16="http://schemas.microsoft.com/office/drawing/2014/main" id="{9103472A-EE47-414D-8184-A15B8EB4AD22}"/>
              </a:ext>
            </a:extLst>
          </p:cNvPr>
          <p:cNvSpPr>
            <a:spLocks noGrp="1"/>
          </p:cNvSpPr>
          <p:nvPr>
            <p:ph sz="half" idx="38" hasCustomPrompt="1"/>
          </p:nvPr>
        </p:nvSpPr>
        <p:spPr>
          <a:xfrm>
            <a:off x="6446803" y="1492019"/>
            <a:ext cx="5255187" cy="1477328"/>
          </a:xfrm>
        </p:spPr>
        <p:txBody>
          <a:bodyPr/>
          <a:lstStyle>
            <a:lvl1pPr>
              <a:lnSpc>
                <a:spcPct val="100000"/>
              </a:lnSpc>
              <a:buClr>
                <a:srgbClr val="009BDF"/>
              </a:buClr>
              <a:defRPr sz="18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cxnSp>
        <p:nvCxnSpPr>
          <p:cNvPr id="76" name="Straight Connector 75">
            <a:extLst>
              <a:ext uri="{FF2B5EF4-FFF2-40B4-BE49-F238E27FC236}">
                <a16:creationId xmlns:a16="http://schemas.microsoft.com/office/drawing/2014/main" id="{B1D9EC32-17AE-4349-AE21-607E673A8E61}"/>
              </a:ext>
            </a:extLst>
          </p:cNvPr>
          <p:cNvCxnSpPr>
            <a:cxnSpLocks/>
          </p:cNvCxnSpPr>
          <p:nvPr userDrawn="1"/>
        </p:nvCxnSpPr>
        <p:spPr>
          <a:xfrm>
            <a:off x="6437376" y="1368986"/>
            <a:ext cx="5264614" cy="0"/>
          </a:xfrm>
          <a:prstGeom prst="line">
            <a:avLst/>
          </a:prstGeom>
          <a:ln w="20320">
            <a:gradFill>
              <a:gsLst>
                <a:gs pos="100000">
                  <a:srgbClr val="85C2EF"/>
                </a:gs>
                <a:gs pos="21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77" name="Text Placeholder 13">
            <a:extLst>
              <a:ext uri="{FF2B5EF4-FFF2-40B4-BE49-F238E27FC236}">
                <a16:creationId xmlns:a16="http://schemas.microsoft.com/office/drawing/2014/main" id="{5650D5C7-CA4F-A043-802B-FDAB4E94FAB7}"/>
              </a:ext>
            </a:extLst>
          </p:cNvPr>
          <p:cNvSpPr>
            <a:spLocks noGrp="1"/>
          </p:cNvSpPr>
          <p:nvPr>
            <p:ph type="body" sz="quarter" idx="39" hasCustomPrompt="1"/>
          </p:nvPr>
        </p:nvSpPr>
        <p:spPr>
          <a:xfrm>
            <a:off x="462645" y="3859135"/>
            <a:ext cx="5259170" cy="329184"/>
          </a:xfrm>
          <a:prstGeom prst="rect">
            <a:avLst/>
          </a:prstGeom>
          <a:noFill/>
        </p:spPr>
        <p:txBody>
          <a:bodyPr wrap="none" lIns="0" tIns="0" rIns="0" bIns="0" anchor="ctr" anchorCtr="0">
            <a:noAutofit/>
          </a:bodyPr>
          <a:lstStyle>
            <a:lvl1pPr marL="0" indent="0">
              <a:buNone/>
              <a:defRPr sz="18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dirty="0"/>
              <a:t>Click to edit Master</a:t>
            </a:r>
          </a:p>
        </p:txBody>
      </p:sp>
      <p:sp>
        <p:nvSpPr>
          <p:cNvPr id="78" name="Content Placeholder 2">
            <a:extLst>
              <a:ext uri="{FF2B5EF4-FFF2-40B4-BE49-F238E27FC236}">
                <a16:creationId xmlns:a16="http://schemas.microsoft.com/office/drawing/2014/main" id="{1944AC43-91C1-5042-8768-5D5BB8624184}"/>
              </a:ext>
            </a:extLst>
          </p:cNvPr>
          <p:cNvSpPr>
            <a:spLocks noGrp="1"/>
          </p:cNvSpPr>
          <p:nvPr>
            <p:ph sz="half" idx="40" hasCustomPrompt="1"/>
          </p:nvPr>
        </p:nvSpPr>
        <p:spPr>
          <a:xfrm>
            <a:off x="466627" y="4341158"/>
            <a:ext cx="5255187" cy="1477328"/>
          </a:xfrm>
        </p:spPr>
        <p:txBody>
          <a:bodyPr/>
          <a:lstStyle>
            <a:lvl1pPr>
              <a:lnSpc>
                <a:spcPct val="100000"/>
              </a:lnSpc>
              <a:buClr>
                <a:srgbClr val="009BDF"/>
              </a:buClr>
              <a:defRPr sz="18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cxnSp>
        <p:nvCxnSpPr>
          <p:cNvPr id="79" name="Straight Connector 78">
            <a:extLst>
              <a:ext uri="{FF2B5EF4-FFF2-40B4-BE49-F238E27FC236}">
                <a16:creationId xmlns:a16="http://schemas.microsoft.com/office/drawing/2014/main" id="{9FDCBABE-1DB4-6644-BECB-F67134DD8FA0}"/>
              </a:ext>
            </a:extLst>
          </p:cNvPr>
          <p:cNvCxnSpPr>
            <a:cxnSpLocks/>
          </p:cNvCxnSpPr>
          <p:nvPr userDrawn="1"/>
        </p:nvCxnSpPr>
        <p:spPr>
          <a:xfrm>
            <a:off x="457200" y="4218125"/>
            <a:ext cx="5264614" cy="0"/>
          </a:xfrm>
          <a:prstGeom prst="line">
            <a:avLst/>
          </a:prstGeom>
          <a:ln w="20320">
            <a:gradFill>
              <a:gsLst>
                <a:gs pos="100000">
                  <a:srgbClr val="85C2EF"/>
                </a:gs>
                <a:gs pos="21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80" name="Text Placeholder 13">
            <a:extLst>
              <a:ext uri="{FF2B5EF4-FFF2-40B4-BE49-F238E27FC236}">
                <a16:creationId xmlns:a16="http://schemas.microsoft.com/office/drawing/2014/main" id="{7188A552-E68D-C241-9A37-43FE0398FCBE}"/>
              </a:ext>
            </a:extLst>
          </p:cNvPr>
          <p:cNvSpPr>
            <a:spLocks noGrp="1"/>
          </p:cNvSpPr>
          <p:nvPr>
            <p:ph type="body" sz="quarter" idx="41" hasCustomPrompt="1"/>
          </p:nvPr>
        </p:nvSpPr>
        <p:spPr>
          <a:xfrm>
            <a:off x="6442821" y="3859135"/>
            <a:ext cx="5259170" cy="329184"/>
          </a:xfrm>
          <a:prstGeom prst="rect">
            <a:avLst/>
          </a:prstGeom>
          <a:noFill/>
        </p:spPr>
        <p:txBody>
          <a:bodyPr wrap="none" lIns="0" tIns="0" rIns="0" bIns="0" anchor="ctr" anchorCtr="0">
            <a:noAutofit/>
          </a:bodyPr>
          <a:lstStyle>
            <a:lvl1pPr marL="0" indent="0">
              <a:buNone/>
              <a:defRPr sz="18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dirty="0"/>
              <a:t>Click to edit Master</a:t>
            </a:r>
          </a:p>
        </p:txBody>
      </p:sp>
      <p:sp>
        <p:nvSpPr>
          <p:cNvPr id="81" name="Content Placeholder 2">
            <a:extLst>
              <a:ext uri="{FF2B5EF4-FFF2-40B4-BE49-F238E27FC236}">
                <a16:creationId xmlns:a16="http://schemas.microsoft.com/office/drawing/2014/main" id="{75914981-8744-EE45-882B-8E4204313292}"/>
              </a:ext>
            </a:extLst>
          </p:cNvPr>
          <p:cNvSpPr>
            <a:spLocks noGrp="1"/>
          </p:cNvSpPr>
          <p:nvPr>
            <p:ph sz="half" idx="42" hasCustomPrompt="1"/>
          </p:nvPr>
        </p:nvSpPr>
        <p:spPr>
          <a:xfrm>
            <a:off x="6446803" y="4341158"/>
            <a:ext cx="5255187" cy="1477328"/>
          </a:xfrm>
        </p:spPr>
        <p:txBody>
          <a:bodyPr/>
          <a:lstStyle>
            <a:lvl1pPr>
              <a:lnSpc>
                <a:spcPct val="100000"/>
              </a:lnSpc>
              <a:buClr>
                <a:srgbClr val="009BDF"/>
              </a:buClr>
              <a:defRPr sz="18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cxnSp>
        <p:nvCxnSpPr>
          <p:cNvPr id="82" name="Straight Connector 81">
            <a:extLst>
              <a:ext uri="{FF2B5EF4-FFF2-40B4-BE49-F238E27FC236}">
                <a16:creationId xmlns:a16="http://schemas.microsoft.com/office/drawing/2014/main" id="{3781D331-71D3-6E4D-B6E8-FB1CF5D2FE2F}"/>
              </a:ext>
            </a:extLst>
          </p:cNvPr>
          <p:cNvCxnSpPr>
            <a:cxnSpLocks/>
          </p:cNvCxnSpPr>
          <p:nvPr userDrawn="1"/>
        </p:nvCxnSpPr>
        <p:spPr>
          <a:xfrm>
            <a:off x="6437376" y="4218125"/>
            <a:ext cx="5264614" cy="0"/>
          </a:xfrm>
          <a:prstGeom prst="line">
            <a:avLst/>
          </a:prstGeom>
          <a:ln w="20320">
            <a:gradFill>
              <a:gsLst>
                <a:gs pos="100000">
                  <a:srgbClr val="85C2EF"/>
                </a:gs>
                <a:gs pos="21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80C0C49F-E01C-444A-A131-6EC188F6022E}"/>
              </a:ext>
            </a:extLst>
          </p:cNvPr>
          <p:cNvSpPr>
            <a:spLocks noGrp="1"/>
          </p:cNvSpPr>
          <p:nvPr>
            <p:ph type="body" sz="quarter" idx="14" hasCustomPrompt="1"/>
          </p:nvPr>
        </p:nvSpPr>
        <p:spPr>
          <a:xfrm>
            <a:off x="5672137" y="219399"/>
            <a:ext cx="6024563" cy="195951"/>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170096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olumn_1">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7D1C505-1541-9B43-9538-C4D36645D0A5}"/>
              </a:ext>
            </a:extLst>
          </p:cNvPr>
          <p:cNvGrpSpPr/>
          <p:nvPr userDrawn="1"/>
        </p:nvGrpSpPr>
        <p:grpSpPr>
          <a:xfrm>
            <a:off x="-1" y="0"/>
            <a:ext cx="12192001" cy="6858000"/>
            <a:chOff x="-1" y="0"/>
            <a:chExt cx="12192001" cy="6858000"/>
          </a:xfrm>
        </p:grpSpPr>
        <p:pic>
          <p:nvPicPr>
            <p:cNvPr id="21" name="Picture 20">
              <a:extLst>
                <a:ext uri="{FF2B5EF4-FFF2-40B4-BE49-F238E27FC236}">
                  <a16:creationId xmlns:a16="http://schemas.microsoft.com/office/drawing/2014/main" id="{5BFA52FB-7C2B-3849-985C-4FAB9F5C6A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cxnSp>
          <p:nvCxnSpPr>
            <p:cNvPr id="32" name="Straight Connector 31">
              <a:extLst>
                <a:ext uri="{FF2B5EF4-FFF2-40B4-BE49-F238E27FC236}">
                  <a16:creationId xmlns:a16="http://schemas.microsoft.com/office/drawing/2014/main" id="{796BAF14-559E-154D-83F4-F1D604010DD2}"/>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A5ED6B13-A369-0D42-90A2-FA69C71E990A}"/>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33" name="Text Placeholder 11">
            <a:extLst>
              <a:ext uri="{FF2B5EF4-FFF2-40B4-BE49-F238E27FC236}">
                <a16:creationId xmlns:a16="http://schemas.microsoft.com/office/drawing/2014/main" id="{0B48476E-D185-EE48-B224-EBE8C62D62A4}"/>
              </a:ext>
            </a:extLst>
          </p:cNvPr>
          <p:cNvSpPr>
            <a:spLocks noGrp="1"/>
          </p:cNvSpPr>
          <p:nvPr>
            <p:ph type="body" sz="quarter" idx="13"/>
          </p:nvPr>
        </p:nvSpPr>
        <p:spPr>
          <a:xfrm>
            <a:off x="466627" y="213810"/>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36" name="Text Placeholder 13">
            <a:extLst>
              <a:ext uri="{FF2B5EF4-FFF2-40B4-BE49-F238E27FC236}">
                <a16:creationId xmlns:a16="http://schemas.microsoft.com/office/drawing/2014/main" id="{8151C326-8BF7-2147-B8B1-8B4C34FD287C}"/>
              </a:ext>
            </a:extLst>
          </p:cNvPr>
          <p:cNvSpPr>
            <a:spLocks noGrp="1"/>
          </p:cNvSpPr>
          <p:nvPr>
            <p:ph type="body" sz="quarter" idx="19"/>
          </p:nvPr>
        </p:nvSpPr>
        <p:spPr>
          <a:xfrm>
            <a:off x="462645" y="964276"/>
            <a:ext cx="3438144" cy="276999"/>
          </a:xfrm>
          <a:prstGeom prst="rect">
            <a:avLst/>
          </a:prstGeom>
        </p:spPr>
        <p:txBody>
          <a:bodyPr lIns="0" tIns="0" rIns="0" bIns="0"/>
          <a:lstStyle>
            <a:lvl1pPr marL="0" indent="0">
              <a:buNone/>
              <a:defRPr sz="2000">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40" name="Text Placeholder 13">
            <a:extLst>
              <a:ext uri="{FF2B5EF4-FFF2-40B4-BE49-F238E27FC236}">
                <a16:creationId xmlns:a16="http://schemas.microsoft.com/office/drawing/2014/main" id="{1E193B8B-AFE2-B844-A8B9-7734FDF9B5E0}"/>
              </a:ext>
            </a:extLst>
          </p:cNvPr>
          <p:cNvSpPr>
            <a:spLocks noGrp="1"/>
          </p:cNvSpPr>
          <p:nvPr>
            <p:ph type="body" sz="quarter" idx="23"/>
          </p:nvPr>
        </p:nvSpPr>
        <p:spPr>
          <a:xfrm>
            <a:off x="4385933" y="964276"/>
            <a:ext cx="3438144" cy="276999"/>
          </a:xfrm>
          <a:prstGeom prst="rect">
            <a:avLst/>
          </a:prstGeom>
        </p:spPr>
        <p:txBody>
          <a:bodyPr lIns="0" tIns="0" rIns="0" bIns="0"/>
          <a:lstStyle>
            <a:lvl1pPr marL="0" indent="0">
              <a:buNone/>
              <a:defRPr sz="2000">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42" name="Text Placeholder 13">
            <a:extLst>
              <a:ext uri="{FF2B5EF4-FFF2-40B4-BE49-F238E27FC236}">
                <a16:creationId xmlns:a16="http://schemas.microsoft.com/office/drawing/2014/main" id="{B0CECE50-6837-AD4B-8747-BB264B07F0C9}"/>
              </a:ext>
            </a:extLst>
          </p:cNvPr>
          <p:cNvSpPr>
            <a:spLocks noGrp="1"/>
          </p:cNvSpPr>
          <p:nvPr>
            <p:ph type="body" sz="quarter" idx="25"/>
          </p:nvPr>
        </p:nvSpPr>
        <p:spPr>
          <a:xfrm>
            <a:off x="8252675" y="968571"/>
            <a:ext cx="3438144" cy="276999"/>
          </a:xfrm>
          <a:prstGeom prst="rect">
            <a:avLst/>
          </a:prstGeom>
        </p:spPr>
        <p:txBody>
          <a:bodyPr lIns="0" tIns="0" rIns="0" bIns="0"/>
          <a:lstStyle>
            <a:lvl1pPr marL="0" indent="0">
              <a:buNone/>
              <a:defRPr sz="2000">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4" name="Content Placeholder 2">
            <a:extLst>
              <a:ext uri="{FF2B5EF4-FFF2-40B4-BE49-F238E27FC236}">
                <a16:creationId xmlns:a16="http://schemas.microsoft.com/office/drawing/2014/main" id="{76B0BDE6-16B4-F141-B881-8938715DF459}"/>
              </a:ext>
            </a:extLst>
          </p:cNvPr>
          <p:cNvSpPr>
            <a:spLocks noGrp="1"/>
          </p:cNvSpPr>
          <p:nvPr>
            <p:ph sz="half" idx="1" hasCustomPrompt="1"/>
          </p:nvPr>
        </p:nvSpPr>
        <p:spPr>
          <a:xfrm>
            <a:off x="466629" y="1386634"/>
            <a:ext cx="3438144" cy="1477328"/>
          </a:xfrm>
        </p:spPr>
        <p:txBody>
          <a:bodyPr/>
          <a:lstStyle>
            <a:lvl1pPr>
              <a:lnSpc>
                <a:spcPct val="100000"/>
              </a:lnSpc>
              <a:buClr>
                <a:srgbClr val="009BDF"/>
              </a:buClr>
              <a:defRPr sz="18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28" name="Content Placeholder 2">
            <a:extLst>
              <a:ext uri="{FF2B5EF4-FFF2-40B4-BE49-F238E27FC236}">
                <a16:creationId xmlns:a16="http://schemas.microsoft.com/office/drawing/2014/main" id="{8FDC37C7-A53B-474E-A7B4-75782A69A927}"/>
              </a:ext>
            </a:extLst>
          </p:cNvPr>
          <p:cNvSpPr>
            <a:spLocks noGrp="1"/>
          </p:cNvSpPr>
          <p:nvPr>
            <p:ph sz="half" idx="27" hasCustomPrompt="1"/>
          </p:nvPr>
        </p:nvSpPr>
        <p:spPr>
          <a:xfrm>
            <a:off x="4385933" y="1392524"/>
            <a:ext cx="3438144" cy="1477328"/>
          </a:xfrm>
        </p:spPr>
        <p:txBody>
          <a:bodyPr/>
          <a:lstStyle>
            <a:lvl1pPr>
              <a:lnSpc>
                <a:spcPct val="100000"/>
              </a:lnSpc>
              <a:buClr>
                <a:srgbClr val="009BDF"/>
              </a:buClr>
              <a:defRPr sz="18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30" name="Content Placeholder 2">
            <a:extLst>
              <a:ext uri="{FF2B5EF4-FFF2-40B4-BE49-F238E27FC236}">
                <a16:creationId xmlns:a16="http://schemas.microsoft.com/office/drawing/2014/main" id="{96632140-4324-3846-B3C5-E34D3DFCD5E2}"/>
              </a:ext>
            </a:extLst>
          </p:cNvPr>
          <p:cNvSpPr>
            <a:spLocks noGrp="1"/>
          </p:cNvSpPr>
          <p:nvPr>
            <p:ph sz="half" idx="28" hasCustomPrompt="1"/>
          </p:nvPr>
        </p:nvSpPr>
        <p:spPr>
          <a:xfrm>
            <a:off x="8252675" y="1386634"/>
            <a:ext cx="3438144" cy="1477328"/>
          </a:xfrm>
        </p:spPr>
        <p:txBody>
          <a:bodyPr/>
          <a:lstStyle>
            <a:lvl1pPr>
              <a:lnSpc>
                <a:spcPct val="100000"/>
              </a:lnSpc>
              <a:buClr>
                <a:srgbClr val="009BDF"/>
              </a:buClr>
              <a:defRPr sz="1800">
                <a:solidFill>
                  <a:schemeClr val="bg1"/>
                </a:solidFill>
              </a:defRPr>
            </a:lvl1pPr>
            <a:lvl2pPr>
              <a:lnSpc>
                <a:spcPct val="100000"/>
              </a:lnSpc>
              <a:buClr>
                <a:srgbClr val="009BDF"/>
              </a:buClr>
              <a:defRPr sz="1600">
                <a:solidFill>
                  <a:schemeClr val="bg1"/>
                </a:solidFill>
              </a:defRPr>
            </a:lvl2pPr>
            <a:lvl3pPr>
              <a:lnSpc>
                <a:spcPct val="100000"/>
              </a:lnSpc>
              <a:buClr>
                <a:srgbClr val="009BDF"/>
              </a:buClr>
              <a:defRPr sz="1600">
                <a:solidFill>
                  <a:schemeClr val="bg1"/>
                </a:solidFill>
              </a:defRPr>
            </a:lvl3pPr>
            <a:lvl4pPr>
              <a:lnSpc>
                <a:spcPct val="100000"/>
              </a:lnSpc>
              <a:buClr>
                <a:srgbClr val="009BDF"/>
              </a:buClr>
              <a:defRPr sz="1400">
                <a:solidFill>
                  <a:schemeClr val="bg1"/>
                </a:solidFill>
              </a:defRPr>
            </a:lvl4pPr>
            <a:lvl5pPr>
              <a:lnSpc>
                <a:spcPct val="100000"/>
              </a:lnSpc>
              <a:buClr>
                <a:srgbClr val="009BDF"/>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31" name="Slide Number Placeholder 2">
            <a:extLst>
              <a:ext uri="{FF2B5EF4-FFF2-40B4-BE49-F238E27FC236}">
                <a16:creationId xmlns:a16="http://schemas.microsoft.com/office/drawing/2014/main" id="{4046E1B0-5AB0-B745-87FF-1C5A20F37E10}"/>
              </a:ext>
            </a:extLst>
          </p:cNvPr>
          <p:cNvSpPr>
            <a:spLocks noGrp="1"/>
          </p:cNvSpPr>
          <p:nvPr>
            <p:ph type="sldNum" sz="quarter" idx="10"/>
          </p:nvPr>
        </p:nvSpPr>
        <p:spPr>
          <a:xfrm>
            <a:off x="10142220" y="6515100"/>
            <a:ext cx="1554480" cy="91440"/>
          </a:xfrm>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34" name="Rectangle 33">
            <a:extLst>
              <a:ext uri="{FF2B5EF4-FFF2-40B4-BE49-F238E27FC236}">
                <a16:creationId xmlns:a16="http://schemas.microsoft.com/office/drawing/2014/main" id="{42B0A9D4-6529-B949-A7E3-2DCDDF944983}"/>
              </a:ext>
            </a:extLst>
          </p:cNvPr>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44" name="Footer Placeholder 82">
            <a:extLst>
              <a:ext uri="{FF2B5EF4-FFF2-40B4-BE49-F238E27FC236}">
                <a16:creationId xmlns:a16="http://schemas.microsoft.com/office/drawing/2014/main" id="{A49341B2-67A5-1E43-A834-746205F9F60B}"/>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cxnSp>
        <p:nvCxnSpPr>
          <p:cNvPr id="25" name="Straight Connector 24">
            <a:extLst>
              <a:ext uri="{FF2B5EF4-FFF2-40B4-BE49-F238E27FC236}">
                <a16:creationId xmlns:a16="http://schemas.microsoft.com/office/drawing/2014/main" id="{C886A010-4F3E-C741-832D-DEFD5D2A4395}"/>
              </a:ext>
            </a:extLst>
          </p:cNvPr>
          <p:cNvCxnSpPr/>
          <p:nvPr userDrawn="1"/>
        </p:nvCxnSpPr>
        <p:spPr>
          <a:xfrm flipV="1">
            <a:off x="4196381" y="914400"/>
            <a:ext cx="0" cy="5299364"/>
          </a:xfrm>
          <a:prstGeom prst="line">
            <a:avLst/>
          </a:prstGeom>
          <a:ln w="15875" cap="rnd" cmpd="sng">
            <a:gradFill>
              <a:gsLst>
                <a:gs pos="20000">
                  <a:srgbClr val="0033A1"/>
                </a:gs>
                <a:gs pos="50000">
                  <a:srgbClr val="85C2EF"/>
                </a:gs>
                <a:gs pos="80000">
                  <a:srgbClr val="0033A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7552DD-F6C1-8949-A8BC-E205E380D62A}"/>
              </a:ext>
            </a:extLst>
          </p:cNvPr>
          <p:cNvCxnSpPr/>
          <p:nvPr userDrawn="1"/>
        </p:nvCxnSpPr>
        <p:spPr>
          <a:xfrm flipV="1">
            <a:off x="8068126" y="914400"/>
            <a:ext cx="0" cy="5299364"/>
          </a:xfrm>
          <a:prstGeom prst="line">
            <a:avLst/>
          </a:prstGeom>
          <a:ln w="15875" cap="rnd" cmpd="sng">
            <a:gradFill>
              <a:gsLst>
                <a:gs pos="20000">
                  <a:srgbClr val="0033A1"/>
                </a:gs>
                <a:gs pos="50000">
                  <a:srgbClr val="85C2EF"/>
                </a:gs>
                <a:gs pos="80000">
                  <a:srgbClr val="0033A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90AFAA6-9CE4-084F-90A2-C44D4DE4613C}"/>
              </a:ext>
            </a:extLst>
          </p:cNvPr>
          <p:cNvSpPr>
            <a:spLocks noGrp="1"/>
          </p:cNvSpPr>
          <p:nvPr>
            <p:ph type="body" sz="quarter" idx="14" hasCustomPrompt="1"/>
          </p:nvPr>
        </p:nvSpPr>
        <p:spPr>
          <a:xfrm>
            <a:off x="5672137" y="219399"/>
            <a:ext cx="6024563" cy="195951"/>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373179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Column_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7D1C505-1541-9B43-9538-C4D36645D0A5}"/>
              </a:ext>
            </a:extLst>
          </p:cNvPr>
          <p:cNvGrpSpPr/>
          <p:nvPr userDrawn="1"/>
        </p:nvGrpSpPr>
        <p:grpSpPr>
          <a:xfrm>
            <a:off x="-1" y="0"/>
            <a:ext cx="12192001" cy="6858000"/>
            <a:chOff x="-1" y="0"/>
            <a:chExt cx="12192001" cy="6858000"/>
          </a:xfrm>
        </p:grpSpPr>
        <p:pic>
          <p:nvPicPr>
            <p:cNvPr id="21" name="Picture 20">
              <a:extLst>
                <a:ext uri="{FF2B5EF4-FFF2-40B4-BE49-F238E27FC236}">
                  <a16:creationId xmlns:a16="http://schemas.microsoft.com/office/drawing/2014/main" id="{5BFA52FB-7C2B-3849-985C-4FAB9F5C6A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cxnSp>
          <p:nvCxnSpPr>
            <p:cNvPr id="32" name="Straight Connector 31">
              <a:extLst>
                <a:ext uri="{FF2B5EF4-FFF2-40B4-BE49-F238E27FC236}">
                  <a16:creationId xmlns:a16="http://schemas.microsoft.com/office/drawing/2014/main" id="{796BAF14-559E-154D-83F4-F1D604010DD2}"/>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A5ED6B13-A369-0D42-90A2-FA69C71E990A}"/>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33" name="Text Placeholder 11">
            <a:extLst>
              <a:ext uri="{FF2B5EF4-FFF2-40B4-BE49-F238E27FC236}">
                <a16:creationId xmlns:a16="http://schemas.microsoft.com/office/drawing/2014/main" id="{0B48476E-D185-EE48-B224-EBE8C62D62A4}"/>
              </a:ext>
            </a:extLst>
          </p:cNvPr>
          <p:cNvSpPr>
            <a:spLocks noGrp="1"/>
          </p:cNvSpPr>
          <p:nvPr>
            <p:ph type="body" sz="quarter" idx="13"/>
          </p:nvPr>
        </p:nvSpPr>
        <p:spPr>
          <a:xfrm>
            <a:off x="466627" y="213810"/>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31" name="Slide Number Placeholder 2">
            <a:extLst>
              <a:ext uri="{FF2B5EF4-FFF2-40B4-BE49-F238E27FC236}">
                <a16:creationId xmlns:a16="http://schemas.microsoft.com/office/drawing/2014/main" id="{4046E1B0-5AB0-B745-87FF-1C5A20F37E10}"/>
              </a:ext>
            </a:extLst>
          </p:cNvPr>
          <p:cNvSpPr>
            <a:spLocks noGrp="1"/>
          </p:cNvSpPr>
          <p:nvPr>
            <p:ph type="sldNum" sz="quarter" idx="10"/>
          </p:nvPr>
        </p:nvSpPr>
        <p:spPr>
          <a:xfrm>
            <a:off x="10142220" y="6515100"/>
            <a:ext cx="1554480" cy="91440"/>
          </a:xfrm>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34" name="Rectangle 33">
            <a:extLst>
              <a:ext uri="{FF2B5EF4-FFF2-40B4-BE49-F238E27FC236}">
                <a16:creationId xmlns:a16="http://schemas.microsoft.com/office/drawing/2014/main" id="{42B0A9D4-6529-B949-A7E3-2DCDDF944983}"/>
              </a:ext>
            </a:extLst>
          </p:cNvPr>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44" name="Footer Placeholder 82">
            <a:extLst>
              <a:ext uri="{FF2B5EF4-FFF2-40B4-BE49-F238E27FC236}">
                <a16:creationId xmlns:a16="http://schemas.microsoft.com/office/drawing/2014/main" id="{A49341B2-67A5-1E43-A834-746205F9F60B}"/>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sp>
        <p:nvSpPr>
          <p:cNvPr id="19" name="Text Placeholder 13">
            <a:extLst>
              <a:ext uri="{FF2B5EF4-FFF2-40B4-BE49-F238E27FC236}">
                <a16:creationId xmlns:a16="http://schemas.microsoft.com/office/drawing/2014/main" id="{A4DC9910-E348-1648-AF93-710A6A1A4AF0}"/>
              </a:ext>
            </a:extLst>
          </p:cNvPr>
          <p:cNvSpPr>
            <a:spLocks noGrp="1"/>
          </p:cNvSpPr>
          <p:nvPr>
            <p:ph type="body" sz="quarter" idx="19"/>
          </p:nvPr>
        </p:nvSpPr>
        <p:spPr>
          <a:xfrm>
            <a:off x="462645" y="2791845"/>
            <a:ext cx="3694802" cy="830997"/>
          </a:xfrm>
          <a:prstGeom prst="rect">
            <a:avLst/>
          </a:prstGeom>
        </p:spPr>
        <p:txBody>
          <a:bodyPr lIns="0" tIns="0" rIns="0" bIns="0"/>
          <a:lstStyle>
            <a:lvl1pPr marL="0" indent="0" algn="ctr">
              <a:buNone/>
              <a:defRPr sz="60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grpSp>
        <p:nvGrpSpPr>
          <p:cNvPr id="20" name="Group 19">
            <a:extLst>
              <a:ext uri="{FF2B5EF4-FFF2-40B4-BE49-F238E27FC236}">
                <a16:creationId xmlns:a16="http://schemas.microsoft.com/office/drawing/2014/main" id="{27A88D4A-890D-AD48-A4E9-6551533EAFF3}"/>
              </a:ext>
            </a:extLst>
          </p:cNvPr>
          <p:cNvGrpSpPr/>
          <p:nvPr userDrawn="1"/>
        </p:nvGrpSpPr>
        <p:grpSpPr>
          <a:xfrm>
            <a:off x="4160127" y="2289810"/>
            <a:ext cx="3871745" cy="2286000"/>
            <a:chOff x="4196381" y="914400"/>
            <a:chExt cx="3871745" cy="2286000"/>
          </a:xfrm>
        </p:grpSpPr>
        <p:cxnSp>
          <p:nvCxnSpPr>
            <p:cNvPr id="22" name="Straight Connector 21">
              <a:extLst>
                <a:ext uri="{FF2B5EF4-FFF2-40B4-BE49-F238E27FC236}">
                  <a16:creationId xmlns:a16="http://schemas.microsoft.com/office/drawing/2014/main" id="{4CC003F4-82FF-3C4F-9BEB-277F9F2429E6}"/>
                </a:ext>
              </a:extLst>
            </p:cNvPr>
            <p:cNvCxnSpPr/>
            <p:nvPr userDrawn="1"/>
          </p:nvCxnSpPr>
          <p:spPr>
            <a:xfrm flipV="1">
              <a:off x="4196381" y="914400"/>
              <a:ext cx="0" cy="2286000"/>
            </a:xfrm>
            <a:prstGeom prst="line">
              <a:avLst/>
            </a:prstGeom>
            <a:ln w="15875" cap="rnd" cmpd="sng">
              <a:gradFill>
                <a:gsLst>
                  <a:gs pos="20000">
                    <a:srgbClr val="0033A1"/>
                  </a:gs>
                  <a:gs pos="50000">
                    <a:srgbClr val="85C2EF"/>
                  </a:gs>
                  <a:gs pos="80000">
                    <a:srgbClr val="0033A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475980-F93C-7347-9993-5D0059E9B75A}"/>
                </a:ext>
              </a:extLst>
            </p:cNvPr>
            <p:cNvCxnSpPr/>
            <p:nvPr userDrawn="1"/>
          </p:nvCxnSpPr>
          <p:spPr>
            <a:xfrm flipV="1">
              <a:off x="8068126" y="914400"/>
              <a:ext cx="0" cy="2286000"/>
            </a:xfrm>
            <a:prstGeom prst="line">
              <a:avLst/>
            </a:prstGeom>
            <a:ln w="15875" cap="rnd" cmpd="sng">
              <a:gradFill>
                <a:gsLst>
                  <a:gs pos="20000">
                    <a:srgbClr val="0033A1"/>
                  </a:gs>
                  <a:gs pos="50000">
                    <a:srgbClr val="85C2EF"/>
                  </a:gs>
                  <a:gs pos="80000">
                    <a:srgbClr val="0033A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
        <p:nvSpPr>
          <p:cNvPr id="26" name="Content Placeholder 2">
            <a:extLst>
              <a:ext uri="{FF2B5EF4-FFF2-40B4-BE49-F238E27FC236}">
                <a16:creationId xmlns:a16="http://schemas.microsoft.com/office/drawing/2014/main" id="{962B300B-C5EA-3442-A31E-CBDEE9811599}"/>
              </a:ext>
            </a:extLst>
          </p:cNvPr>
          <p:cNvSpPr>
            <a:spLocks noGrp="1"/>
          </p:cNvSpPr>
          <p:nvPr>
            <p:ph sz="half" idx="1" hasCustomPrompt="1"/>
          </p:nvPr>
        </p:nvSpPr>
        <p:spPr>
          <a:xfrm>
            <a:off x="466628" y="3834718"/>
            <a:ext cx="3694802" cy="249299"/>
          </a:xfrm>
        </p:spPr>
        <p:txBody>
          <a:bodyPr/>
          <a:lstStyle>
            <a:lvl1pPr marL="0" indent="0" algn="ctr">
              <a:buNone/>
              <a:defRPr sz="1800">
                <a:solidFill>
                  <a:schemeClr val="bg1"/>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29" name="Text Placeholder 13">
            <a:extLst>
              <a:ext uri="{FF2B5EF4-FFF2-40B4-BE49-F238E27FC236}">
                <a16:creationId xmlns:a16="http://schemas.microsoft.com/office/drawing/2014/main" id="{DC567B9D-8BF9-BC49-B939-4FB2965A40E1}"/>
              </a:ext>
            </a:extLst>
          </p:cNvPr>
          <p:cNvSpPr>
            <a:spLocks noGrp="1"/>
          </p:cNvSpPr>
          <p:nvPr>
            <p:ph type="body" sz="quarter" idx="24"/>
          </p:nvPr>
        </p:nvSpPr>
        <p:spPr>
          <a:xfrm>
            <a:off x="4376277" y="2791845"/>
            <a:ext cx="3438144" cy="830997"/>
          </a:xfrm>
          <a:prstGeom prst="rect">
            <a:avLst/>
          </a:prstGeom>
        </p:spPr>
        <p:txBody>
          <a:bodyPr lIns="0" tIns="0" rIns="0" bIns="0"/>
          <a:lstStyle>
            <a:lvl1pPr marL="0" indent="0" algn="ctr">
              <a:buNone/>
              <a:defRPr sz="60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35" name="Content Placeholder 2">
            <a:extLst>
              <a:ext uri="{FF2B5EF4-FFF2-40B4-BE49-F238E27FC236}">
                <a16:creationId xmlns:a16="http://schemas.microsoft.com/office/drawing/2014/main" id="{DEE884B7-4102-2F41-AAE3-22E77D348DAF}"/>
              </a:ext>
            </a:extLst>
          </p:cNvPr>
          <p:cNvSpPr>
            <a:spLocks noGrp="1"/>
          </p:cNvSpPr>
          <p:nvPr>
            <p:ph sz="half" idx="25" hasCustomPrompt="1"/>
          </p:nvPr>
        </p:nvSpPr>
        <p:spPr>
          <a:xfrm>
            <a:off x="4380260" y="3834718"/>
            <a:ext cx="3438144" cy="249299"/>
          </a:xfrm>
        </p:spPr>
        <p:txBody>
          <a:bodyPr/>
          <a:lstStyle>
            <a:lvl1pPr marL="0" indent="0" algn="ctr">
              <a:buNone/>
              <a:defRPr sz="1800">
                <a:solidFill>
                  <a:schemeClr val="bg1"/>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37" name="Text Placeholder 13">
            <a:extLst>
              <a:ext uri="{FF2B5EF4-FFF2-40B4-BE49-F238E27FC236}">
                <a16:creationId xmlns:a16="http://schemas.microsoft.com/office/drawing/2014/main" id="{4042F60B-C07D-7741-9920-76363DA86ACB}"/>
              </a:ext>
            </a:extLst>
          </p:cNvPr>
          <p:cNvSpPr>
            <a:spLocks noGrp="1"/>
          </p:cNvSpPr>
          <p:nvPr>
            <p:ph type="body" sz="quarter" idx="26"/>
          </p:nvPr>
        </p:nvSpPr>
        <p:spPr>
          <a:xfrm>
            <a:off x="8030570" y="2791845"/>
            <a:ext cx="3642619" cy="830997"/>
          </a:xfrm>
          <a:prstGeom prst="rect">
            <a:avLst/>
          </a:prstGeom>
        </p:spPr>
        <p:txBody>
          <a:bodyPr lIns="0" tIns="0" rIns="0" bIns="0"/>
          <a:lstStyle>
            <a:lvl1pPr marL="0" indent="0" algn="ctr">
              <a:buNone/>
              <a:defRPr sz="6000" b="1">
                <a:solidFill>
                  <a:schemeClr val="bg1"/>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38" name="Content Placeholder 2">
            <a:extLst>
              <a:ext uri="{FF2B5EF4-FFF2-40B4-BE49-F238E27FC236}">
                <a16:creationId xmlns:a16="http://schemas.microsoft.com/office/drawing/2014/main" id="{235D7071-497C-154D-BA0A-BF0E8712852B}"/>
              </a:ext>
            </a:extLst>
          </p:cNvPr>
          <p:cNvSpPr>
            <a:spLocks noGrp="1"/>
          </p:cNvSpPr>
          <p:nvPr>
            <p:ph sz="half" idx="27" hasCustomPrompt="1"/>
          </p:nvPr>
        </p:nvSpPr>
        <p:spPr>
          <a:xfrm>
            <a:off x="8034553" y="3834718"/>
            <a:ext cx="3642619" cy="249299"/>
          </a:xfrm>
        </p:spPr>
        <p:txBody>
          <a:bodyPr/>
          <a:lstStyle>
            <a:lvl1pPr marL="0" indent="0" algn="ctr">
              <a:buNone/>
              <a:defRPr sz="1800">
                <a:solidFill>
                  <a:schemeClr val="bg1"/>
                </a:solidFill>
              </a:defRPr>
            </a:lvl1pPr>
            <a:lvl2pPr marL="171450" indent="0" algn="ctr">
              <a:buNone/>
              <a:defRPr sz="1600">
                <a:solidFill>
                  <a:srgbClr val="5B6770"/>
                </a:solidFill>
              </a:defRPr>
            </a:lvl2pPr>
            <a:lvl3pPr marL="441325" indent="0" algn="ctr">
              <a:buNone/>
              <a:defRPr sz="1600">
                <a:solidFill>
                  <a:srgbClr val="5B6770"/>
                </a:solidFill>
              </a:defRPr>
            </a:lvl3pPr>
            <a:lvl4pPr marL="628650" indent="0" algn="ctr">
              <a:buNone/>
              <a:defRPr sz="1400">
                <a:solidFill>
                  <a:srgbClr val="5B6770"/>
                </a:solidFill>
              </a:defRPr>
            </a:lvl4pPr>
            <a:lvl5pPr marL="793750" indent="0" algn="ctr">
              <a:buNone/>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25" name="Text Placeholder 3">
            <a:extLst>
              <a:ext uri="{FF2B5EF4-FFF2-40B4-BE49-F238E27FC236}">
                <a16:creationId xmlns:a16="http://schemas.microsoft.com/office/drawing/2014/main" id="{7F049BC9-AFFF-8947-91AE-DC97B14B3BCF}"/>
              </a:ext>
            </a:extLst>
          </p:cNvPr>
          <p:cNvSpPr>
            <a:spLocks noGrp="1"/>
          </p:cNvSpPr>
          <p:nvPr>
            <p:ph type="body" sz="quarter" idx="14" hasCustomPrompt="1"/>
          </p:nvPr>
        </p:nvSpPr>
        <p:spPr>
          <a:xfrm>
            <a:off x="5672137" y="219399"/>
            <a:ext cx="6024563" cy="195951"/>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61763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side_Page_Header_Ba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F5CC17-D414-1342-A8EE-D4CE8422777F}"/>
              </a:ext>
            </a:extLst>
          </p:cNvPr>
          <p:cNvGrpSpPr/>
          <p:nvPr userDrawn="1"/>
        </p:nvGrpSpPr>
        <p:grpSpPr>
          <a:xfrm>
            <a:off x="-1" y="0"/>
            <a:ext cx="12192001" cy="6858000"/>
            <a:chOff x="-1" y="0"/>
            <a:chExt cx="12192001" cy="6858000"/>
          </a:xfrm>
        </p:grpSpPr>
        <p:pic>
          <p:nvPicPr>
            <p:cNvPr id="13" name="Picture 12">
              <a:extLst>
                <a:ext uri="{FF2B5EF4-FFF2-40B4-BE49-F238E27FC236}">
                  <a16:creationId xmlns:a16="http://schemas.microsoft.com/office/drawing/2014/main" id="{C5C3828A-0275-8848-AEFF-DBCA68B7C9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cxnSp>
          <p:nvCxnSpPr>
            <p:cNvPr id="14" name="Straight Connector 13">
              <a:extLst>
                <a:ext uri="{FF2B5EF4-FFF2-40B4-BE49-F238E27FC236}">
                  <a16:creationId xmlns:a16="http://schemas.microsoft.com/office/drawing/2014/main" id="{D7B26AE7-1C74-4245-9EBD-04C0F7B81B3F}"/>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66628" y="952500"/>
            <a:ext cx="10976889" cy="304699"/>
          </a:xfrm>
          <a:prstGeom prst="rect">
            <a:avLst/>
          </a:prstGeom>
        </p:spPr>
        <p:txBody>
          <a:bodyPr/>
          <a:lstStyle>
            <a:lvl1pPr>
              <a:defRPr sz="22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6"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7" name="Rectangle 5"/>
          <p:cNvSpPr>
            <a:spLocks noChangeArrowheads="1"/>
          </p:cNvSpPr>
          <p:nvPr userDrawn="1"/>
        </p:nvSpPr>
        <p:spPr bwMode="auto">
          <a:xfrm>
            <a:off x="4719108" y="6484648"/>
            <a:ext cx="2753783" cy="141577"/>
          </a:xfrm>
          <a:prstGeom prst="rect">
            <a:avLst/>
          </a:prstGeom>
          <a:noFill/>
          <a:ln w="12700">
            <a:noFill/>
            <a:miter lim="800000"/>
            <a:headEnd type="none" w="sm" len="sm"/>
            <a:tailEnd type="none" w="sm" len="sm"/>
          </a:ln>
          <a:effectLst/>
        </p:spPr>
        <p:txBody>
          <a:bodyPr lIns="9144" tIns="9144" rIns="9144" bIns="9144" anchor="b">
            <a:spAutoFit/>
          </a:bodyPr>
          <a:lstStyle/>
          <a:p>
            <a:pPr algn="ctr" defTabSz="820738" eaLnBrk="0" hangingPunct="0"/>
            <a:r>
              <a:rPr lang="en-US" sz="800" b="1" dirty="0">
                <a:solidFill>
                  <a:srgbClr val="A3AAAE">
                    <a:alpha val="50000"/>
                  </a:srgbClr>
                </a:solidFill>
              </a:rPr>
              <a:t>BOEING PROPRIETARY</a:t>
            </a:r>
          </a:p>
        </p:txBody>
      </p:sp>
      <p:sp>
        <p:nvSpPr>
          <p:cNvPr id="10" name="Text Placeholder 11">
            <a:extLst>
              <a:ext uri="{FF2B5EF4-FFF2-40B4-BE49-F238E27FC236}">
                <a16:creationId xmlns:a16="http://schemas.microsoft.com/office/drawing/2014/main" id="{3DB18A11-267E-E447-BEB8-0821F195FD64}"/>
              </a:ext>
            </a:extLst>
          </p:cNvPr>
          <p:cNvSpPr>
            <a:spLocks noGrp="1"/>
          </p:cNvSpPr>
          <p:nvPr>
            <p:ph type="body" sz="quarter" idx="13"/>
          </p:nvPr>
        </p:nvSpPr>
        <p:spPr>
          <a:xfrm>
            <a:off x="466627" y="219399"/>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15" name="Text Placeholder 3">
            <a:extLst>
              <a:ext uri="{FF2B5EF4-FFF2-40B4-BE49-F238E27FC236}">
                <a16:creationId xmlns:a16="http://schemas.microsoft.com/office/drawing/2014/main" id="{661DF6B2-89F5-5D48-BB8B-7C97AABB8323}"/>
              </a:ext>
            </a:extLst>
          </p:cNvPr>
          <p:cNvSpPr>
            <a:spLocks noGrp="1"/>
          </p:cNvSpPr>
          <p:nvPr>
            <p:ph type="body" sz="quarter" idx="14" hasCustomPrompt="1"/>
          </p:nvPr>
        </p:nvSpPr>
        <p:spPr>
          <a:xfrm>
            <a:off x="5672137" y="219399"/>
            <a:ext cx="6024563" cy="195951"/>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212567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side_Page_Header_Bar_NoCopyrigh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C2A2227-8872-8C4A-B720-3BB66EF770A9}"/>
              </a:ext>
            </a:extLst>
          </p:cNvPr>
          <p:cNvGrpSpPr/>
          <p:nvPr userDrawn="1"/>
        </p:nvGrpSpPr>
        <p:grpSpPr>
          <a:xfrm>
            <a:off x="-1" y="0"/>
            <a:ext cx="12192001" cy="6858000"/>
            <a:chOff x="-1" y="0"/>
            <a:chExt cx="12192001" cy="6858000"/>
          </a:xfrm>
        </p:grpSpPr>
        <p:pic>
          <p:nvPicPr>
            <p:cNvPr id="7" name="Picture 6">
              <a:extLst>
                <a:ext uri="{FF2B5EF4-FFF2-40B4-BE49-F238E27FC236}">
                  <a16:creationId xmlns:a16="http://schemas.microsoft.com/office/drawing/2014/main" id="{8AF288AF-0976-AC4C-9DE2-FF5A9C8650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cxnSp>
          <p:nvCxnSpPr>
            <p:cNvPr id="8" name="Straight Connector 7">
              <a:extLst>
                <a:ext uri="{FF2B5EF4-FFF2-40B4-BE49-F238E27FC236}">
                  <a16:creationId xmlns:a16="http://schemas.microsoft.com/office/drawing/2014/main" id="{9B2BDA70-B60F-1E4F-97A7-04FCBDF8F162}"/>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9" name="Text Placeholder 11">
            <a:extLst>
              <a:ext uri="{FF2B5EF4-FFF2-40B4-BE49-F238E27FC236}">
                <a16:creationId xmlns:a16="http://schemas.microsoft.com/office/drawing/2014/main" id="{26441990-62FF-EA45-B6C7-113D08A38BB5}"/>
              </a:ext>
            </a:extLst>
          </p:cNvPr>
          <p:cNvSpPr>
            <a:spLocks noGrp="1"/>
          </p:cNvSpPr>
          <p:nvPr>
            <p:ph type="body" sz="quarter" idx="13"/>
          </p:nvPr>
        </p:nvSpPr>
        <p:spPr>
          <a:xfrm>
            <a:off x="466627" y="219399"/>
            <a:ext cx="7772400" cy="193899"/>
          </a:xfrm>
        </p:spPr>
        <p:txBody>
          <a:bodyPr anchor="ctr" anchorCtr="0"/>
          <a:lstStyle>
            <a:lvl1pPr marL="0" indent="0">
              <a:buNone/>
              <a:defRPr sz="1400">
                <a:solidFill>
                  <a:schemeClr val="bg1"/>
                </a:solidFill>
              </a:defRPr>
            </a:lvl1pPr>
          </a:lstStyle>
          <a:p>
            <a:pPr lvl="0"/>
            <a:r>
              <a:rPr lang="en-US"/>
              <a:t>Click to edit Master text styles</a:t>
            </a:r>
          </a:p>
        </p:txBody>
      </p:sp>
      <p:sp>
        <p:nvSpPr>
          <p:cNvPr id="10" name="Title 1">
            <a:extLst>
              <a:ext uri="{FF2B5EF4-FFF2-40B4-BE49-F238E27FC236}">
                <a16:creationId xmlns:a16="http://schemas.microsoft.com/office/drawing/2014/main" id="{9FEBA277-4065-ED4A-97B8-A7256E17DED3}"/>
              </a:ext>
            </a:extLst>
          </p:cNvPr>
          <p:cNvSpPr>
            <a:spLocks noGrp="1"/>
          </p:cNvSpPr>
          <p:nvPr>
            <p:ph type="title"/>
          </p:nvPr>
        </p:nvSpPr>
        <p:spPr>
          <a:xfrm>
            <a:off x="466628" y="952500"/>
            <a:ext cx="10976889" cy="304699"/>
          </a:xfrm>
          <a:prstGeom prst="rect">
            <a:avLst/>
          </a:prstGeom>
        </p:spPr>
        <p:txBody>
          <a:bodyPr/>
          <a:lstStyle>
            <a:lvl1pPr>
              <a:defRPr sz="2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6A26046D-7C13-F445-A514-4983B5AF93D4}"/>
              </a:ext>
            </a:extLst>
          </p:cNvPr>
          <p:cNvSpPr>
            <a:spLocks noGrp="1"/>
          </p:cNvSpPr>
          <p:nvPr>
            <p:ph type="body" sz="quarter" idx="14" hasCustomPrompt="1"/>
          </p:nvPr>
        </p:nvSpPr>
        <p:spPr>
          <a:xfrm>
            <a:off x="5672137" y="219399"/>
            <a:ext cx="6024563" cy="195951"/>
          </a:xfrm>
        </p:spPr>
        <p:txBody>
          <a:bodyPr/>
          <a:lstStyle>
            <a:lvl1pPr marL="0" indent="0" algn="r">
              <a:buNone/>
              <a:defRPr sz="1400">
                <a:solidFill>
                  <a:schemeClr val="bg1"/>
                </a:solidFill>
              </a:defRPr>
            </a:lvl1pPr>
            <a:lvl2pPr marL="171450" indent="0" algn="r">
              <a:buNone/>
              <a:defRPr/>
            </a:lvl2pPr>
            <a:lvl3pPr marL="441325" indent="0" algn="r">
              <a:buNone/>
              <a:defRPr/>
            </a:lvl3pPr>
            <a:lvl4pPr marL="628650" indent="0" algn="r">
              <a:buNone/>
              <a:defRPr/>
            </a:lvl4pPr>
            <a:lvl5pPr marL="793750" indent="0" algn="r">
              <a:buNone/>
              <a:defRPr/>
            </a:lvl5pPr>
          </a:lstStyle>
          <a:p>
            <a:pPr lvl="0"/>
            <a:r>
              <a:rPr lang="en-US"/>
              <a:t>Click to edit Organization Name</a:t>
            </a:r>
          </a:p>
        </p:txBody>
      </p:sp>
    </p:spTree>
    <p:extLst>
      <p:ext uri="{BB962C8B-B14F-4D97-AF65-F5344CB8AC3E}">
        <p14:creationId xmlns:p14="http://schemas.microsoft.com/office/powerpoint/2010/main" val="124760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osing_Living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9D0A09-3106-EA48-91AB-704FCBF975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0"/>
            <a:ext cx="12192000"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2793" y="2907323"/>
            <a:ext cx="4466414" cy="1043354"/>
          </a:xfrm>
          <a:prstGeom prst="rect">
            <a:avLst/>
          </a:prstGeom>
        </p:spPr>
      </p:pic>
      <p:sp>
        <p:nvSpPr>
          <p:cNvPr id="6" name="Rectangle 5"/>
          <p:cNvSpPr>
            <a:spLocks noChangeArrowheads="1"/>
          </p:cNvSpPr>
          <p:nvPr userDrawn="1"/>
        </p:nvSpPr>
        <p:spPr bwMode="auto">
          <a:xfrm>
            <a:off x="457200" y="6478492"/>
            <a:ext cx="2753783" cy="153888"/>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1000" dirty="0">
                <a:solidFill>
                  <a:schemeClr val="bg1"/>
                </a:solidFill>
                <a:latin typeface="Boeing Meso" pitchFamily="50" charset="0"/>
              </a:rPr>
              <a:t>Copyright © 2024 Boeing. All rights reserved.</a:t>
            </a:r>
            <a:endParaRPr lang="en-US" sz="800" dirty="0">
              <a:solidFill>
                <a:schemeClr val="bg1"/>
              </a:solidFill>
            </a:endParaRPr>
          </a:p>
        </p:txBody>
      </p:sp>
    </p:spTree>
    <p:extLst>
      <p:ext uri="{BB962C8B-B14F-4D97-AF65-F5344CB8AC3E}">
        <p14:creationId xmlns:p14="http://schemas.microsoft.com/office/powerpoint/2010/main" val="332375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_Slide_LivingBlue_1">
    <p:spTree>
      <p:nvGrpSpPr>
        <p:cNvPr id="1" name=""/>
        <p:cNvGrpSpPr/>
        <p:nvPr/>
      </p:nvGrpSpPr>
      <p:grpSpPr>
        <a:xfrm>
          <a:off x="0" y="0"/>
          <a:ext cx="0" cy="0"/>
          <a:chOff x="0" y="0"/>
          <a:chExt cx="0" cy="0"/>
        </a:xfrm>
      </p:grpSpPr>
      <p:sp>
        <p:nvSpPr>
          <p:cNvPr id="66" name="Title 1"/>
          <p:cNvSpPr>
            <a:spLocks noGrp="1"/>
          </p:cNvSpPr>
          <p:nvPr>
            <p:ph type="ctrTitle" sz="quarter"/>
          </p:nvPr>
        </p:nvSpPr>
        <p:spPr>
          <a:xfrm>
            <a:off x="522465" y="3024186"/>
            <a:ext cx="11002433" cy="498598"/>
          </a:xfrm>
        </p:spPr>
        <p:txBody>
          <a:bodyPr/>
          <a:lstStyle>
            <a:lvl1pPr>
              <a:defRPr sz="3600" b="0">
                <a:solidFill>
                  <a:srgbClr val="5B6770"/>
                </a:solidFill>
                <a:latin typeface="Arial" charset="0"/>
                <a:ea typeface="Arial" charset="0"/>
                <a:cs typeface="Arial" charset="0"/>
              </a:defRPr>
            </a:lvl1pPr>
          </a:lstStyle>
          <a:p>
            <a:r>
              <a:rPr lang="en-US"/>
              <a:t>Click to edit Master title style</a:t>
            </a:r>
            <a:endParaRPr lang="en-US" dirty="0"/>
          </a:p>
        </p:txBody>
      </p:sp>
      <p:sp>
        <p:nvSpPr>
          <p:cNvPr id="58" name="Rectangle 10"/>
          <p:cNvSpPr>
            <a:spLocks noGrp="1" noChangeArrowheads="1"/>
          </p:cNvSpPr>
          <p:nvPr>
            <p:ph type="subTitle" idx="1"/>
          </p:nvPr>
        </p:nvSpPr>
        <p:spPr>
          <a:xfrm>
            <a:off x="522465" y="3725801"/>
            <a:ext cx="10993967" cy="249299"/>
          </a:xfrm>
        </p:spPr>
        <p:txBody>
          <a:bodyPr/>
          <a:lstStyle>
            <a:lvl1pPr marL="0" indent="0">
              <a:spcBef>
                <a:spcPct val="0"/>
              </a:spcBef>
              <a:buFont typeface="Wingdings" pitchFamily="2" charset="2"/>
              <a:buNone/>
              <a:defRPr sz="1800" b="0">
                <a:solidFill>
                  <a:srgbClr val="5B6770"/>
                </a:solidFill>
                <a:latin typeface="Arial" charset="0"/>
                <a:ea typeface="Arial" charset="0"/>
                <a:cs typeface="Arial" charset="0"/>
              </a:defRPr>
            </a:lvl1pPr>
          </a:lstStyle>
          <a:p>
            <a:r>
              <a:rPr lang="en-US"/>
              <a:t>Click to edit Master subtitle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465" y="423321"/>
            <a:ext cx="2589226" cy="604843"/>
          </a:xfrm>
          <a:prstGeom prst="rect">
            <a:avLst/>
          </a:prstGeom>
        </p:spPr>
      </p:pic>
      <p:sp>
        <p:nvSpPr>
          <p:cNvPr id="7"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pic>
        <p:nvPicPr>
          <p:cNvPr id="8" name="Picture 7">
            <a:extLst>
              <a:ext uri="{FF2B5EF4-FFF2-40B4-BE49-F238E27FC236}">
                <a16:creationId xmlns:a16="http://schemas.microsoft.com/office/drawing/2014/main" id="{9955C6DC-4B30-DB45-B139-7EC47B758B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65" y="422286"/>
            <a:ext cx="2589226" cy="606914"/>
          </a:xfrm>
          <a:prstGeom prst="rect">
            <a:avLst/>
          </a:prstGeom>
        </p:spPr>
      </p:pic>
    </p:spTree>
    <p:extLst>
      <p:ext uri="{BB962C8B-B14F-4D97-AF65-F5344CB8AC3E}">
        <p14:creationId xmlns:p14="http://schemas.microsoft.com/office/powerpoint/2010/main" val="411033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Inside_Page_Header_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97269A-65AB-A340-ABB5-EF680CA390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9" y="-2552"/>
            <a:ext cx="12249322" cy="6897429"/>
          </a:xfrm>
          <a:prstGeom prst="rect">
            <a:avLst/>
          </a:prstGeom>
        </p:spPr>
      </p:pic>
      <p:sp>
        <p:nvSpPr>
          <p:cNvPr id="3" name="Slide Number Placeholder 2"/>
          <p:cNvSpPr>
            <a:spLocks noGrp="1"/>
          </p:cNvSpPr>
          <p:nvPr>
            <p:ph type="sldNum" sz="quarter" idx="10"/>
          </p:nvPr>
        </p:nvSpPr>
        <p:spPr/>
        <p:txBody>
          <a:body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8" y="177311"/>
            <a:ext cx="7772400" cy="215444"/>
          </a:xfrm>
        </p:spPr>
        <p:txBody>
          <a:bodyPr anchor="ctr" anchorCtr="0"/>
          <a:lstStyle>
            <a:lvl1pPr marL="0" indent="0">
              <a:buNone/>
              <a:defRPr sz="1400">
                <a:solidFill>
                  <a:srgbClr val="DAD9D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5AF3C31D-0571-524B-A9E3-B95B800E55E1}"/>
              </a:ext>
            </a:extLst>
          </p:cNvPr>
          <p:cNvSpPr>
            <a:spLocks noGrp="1"/>
          </p:cNvSpPr>
          <p:nvPr>
            <p:ph type="title"/>
          </p:nvPr>
        </p:nvSpPr>
        <p:spPr>
          <a:xfrm>
            <a:off x="466628" y="952500"/>
            <a:ext cx="10976889" cy="304699"/>
          </a:xfrm>
        </p:spPr>
        <p:txBody>
          <a:bodyPr/>
          <a:lstStyle>
            <a:lvl1pPr>
              <a:defRPr sz="2200">
                <a:solidFill>
                  <a:srgbClr val="5B6770"/>
                </a:solidFill>
              </a:defRPr>
            </a:lvl1pPr>
          </a:lstStyle>
          <a:p>
            <a:r>
              <a:rPr lang="en-US" dirty="0"/>
              <a:t>Click to edit Master title style</a:t>
            </a:r>
          </a:p>
        </p:txBody>
      </p:sp>
    </p:spTree>
    <p:extLst>
      <p:ext uri="{BB962C8B-B14F-4D97-AF65-F5344CB8AC3E}">
        <p14:creationId xmlns:p14="http://schemas.microsoft.com/office/powerpoint/2010/main" val="13313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side_Page_Header_Bar">
    <p:spTree>
      <p:nvGrpSpPr>
        <p:cNvPr id="1" name=""/>
        <p:cNvGrpSpPr/>
        <p:nvPr/>
      </p:nvGrpSpPr>
      <p:grpSpPr>
        <a:xfrm>
          <a:off x="0" y="0"/>
          <a:ext cx="0" cy="0"/>
          <a:chOff x="0" y="0"/>
          <a:chExt cx="0" cy="0"/>
        </a:xfrm>
      </p:grpSpPr>
      <p:sp>
        <p:nvSpPr>
          <p:cNvPr id="2" name="Title 1"/>
          <p:cNvSpPr>
            <a:spLocks noGrp="1"/>
          </p:cNvSpPr>
          <p:nvPr>
            <p:ph type="title"/>
          </p:nvPr>
        </p:nvSpPr>
        <p:spPr>
          <a:xfrm>
            <a:off x="466628" y="900499"/>
            <a:ext cx="10976889" cy="304699"/>
          </a:xfrm>
        </p:spPr>
        <p:txBody>
          <a:bodyPr/>
          <a:lstStyle>
            <a:lvl1pPr>
              <a:defRPr sz="2200">
                <a:solidFill>
                  <a:srgbClr val="0033A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12" name="Text Placeholder 11"/>
          <p:cNvSpPr>
            <a:spLocks noGrp="1"/>
          </p:cNvSpPr>
          <p:nvPr>
            <p:ph type="body" sz="quarter" idx="13"/>
          </p:nvPr>
        </p:nvSpPr>
        <p:spPr>
          <a:xfrm>
            <a:off x="466627" y="219399"/>
            <a:ext cx="7772400" cy="193899"/>
          </a:xfrm>
        </p:spPr>
        <p:txBody>
          <a:bodyPr anchor="ctr" anchorCtr="0"/>
          <a:lstStyle>
            <a:lvl1pPr marL="0" indent="0">
              <a:buNone/>
              <a:defRPr sz="1400">
                <a:solidFill>
                  <a:srgbClr val="0033A1"/>
                </a:solidFill>
              </a:defRPr>
            </a:lvl1pPr>
          </a:lstStyle>
          <a:p>
            <a:pPr lvl="0"/>
            <a:r>
              <a:rPr lang="en-US"/>
              <a:t>Click to edit Master text styles</a:t>
            </a:r>
          </a:p>
        </p:txBody>
      </p:sp>
      <p:sp>
        <p:nvSpPr>
          <p:cNvPr id="6"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8" name="Footer Placeholder 82">
            <a:extLst>
              <a:ext uri="{FF2B5EF4-FFF2-40B4-BE49-F238E27FC236}">
                <a16:creationId xmlns:a16="http://schemas.microsoft.com/office/drawing/2014/main" id="{E14DACB7-6934-474B-A533-D4469DADD0A5}"/>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cxnSp>
        <p:nvCxnSpPr>
          <p:cNvPr id="13" name="Straight Connector 12">
            <a:extLst>
              <a:ext uri="{FF2B5EF4-FFF2-40B4-BE49-F238E27FC236}">
                <a16:creationId xmlns:a16="http://schemas.microsoft.com/office/drawing/2014/main" id="{6BCFF0BC-AE86-D740-931D-0EFD2B36EF67}"/>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ubtitle 4">
            <a:extLst>
              <a:ext uri="{FF2B5EF4-FFF2-40B4-BE49-F238E27FC236}">
                <a16:creationId xmlns:a16="http://schemas.microsoft.com/office/drawing/2014/main" id="{1ABFBAD5-7F70-8E41-9594-3E9F85460174}"/>
              </a:ext>
            </a:extLst>
          </p:cNvPr>
          <p:cNvSpPr txBox="1">
            <a:spLocks/>
          </p:cNvSpPr>
          <p:nvPr userDrawn="1"/>
        </p:nvSpPr>
        <p:spPr bwMode="auto">
          <a:xfrm>
            <a:off x="4107180" y="261728"/>
            <a:ext cx="7589520" cy="13849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indent="0" algn="l" defTabSz="820738" rtl="0" eaLnBrk="1" fontAlgn="base" hangingPunct="1">
              <a:lnSpc>
                <a:spcPct val="90000"/>
              </a:lnSpc>
              <a:spcBef>
                <a:spcPct val="0"/>
              </a:spcBef>
              <a:spcAft>
                <a:spcPct val="0"/>
              </a:spcAft>
              <a:buClr>
                <a:schemeClr val="tx2"/>
              </a:buClr>
              <a:buFont typeface="Wingdings" pitchFamily="2" charset="2"/>
              <a:buNone/>
              <a:defRPr sz="1800" b="0">
                <a:solidFill>
                  <a:schemeClr val="bg1"/>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algn="r"/>
            <a:r>
              <a:rPr lang="en-US" sz="1000" b="1" kern="0" dirty="0">
                <a:solidFill>
                  <a:srgbClr val="A3AAAE"/>
                </a:solidFill>
              </a:rPr>
              <a:t>Communications </a:t>
            </a:r>
            <a:r>
              <a:rPr lang="en-US" sz="1000" kern="0" dirty="0">
                <a:solidFill>
                  <a:srgbClr val="A3AAAE"/>
                </a:solidFill>
              </a:rPr>
              <a:t>| Creative Studio</a:t>
            </a:r>
          </a:p>
        </p:txBody>
      </p:sp>
    </p:spTree>
    <p:extLst>
      <p:ext uri="{BB962C8B-B14F-4D97-AF65-F5344CB8AC3E}">
        <p14:creationId xmlns:p14="http://schemas.microsoft.com/office/powerpoint/2010/main" val="377784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side_Page_HeaderBar_1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6"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7" name="Content Placeholder 2">
            <a:extLst>
              <a:ext uri="{FF2B5EF4-FFF2-40B4-BE49-F238E27FC236}">
                <a16:creationId xmlns:a16="http://schemas.microsoft.com/office/drawing/2014/main" id="{BA49E8DD-FF81-1940-903D-167F491627D1}"/>
              </a:ext>
            </a:extLst>
          </p:cNvPr>
          <p:cNvSpPr>
            <a:spLocks noGrp="1"/>
          </p:cNvSpPr>
          <p:nvPr>
            <p:ph idx="1" hasCustomPrompt="1"/>
          </p:nvPr>
        </p:nvSpPr>
        <p:spPr>
          <a:xfrm>
            <a:off x="466627" y="1595519"/>
            <a:ext cx="10980835" cy="1357295"/>
          </a:xfrm>
        </p:spPr>
        <p:txBody>
          <a:bodyPr/>
          <a:lstStyle>
            <a:lvl1pPr>
              <a:buClr>
                <a:srgbClr val="0033A1"/>
              </a:buClr>
              <a:defRPr sz="1800">
                <a:solidFill>
                  <a:srgbClr val="5B6770"/>
                </a:solidFill>
              </a:defRPr>
            </a:lvl1pPr>
            <a:lvl2pPr>
              <a:buClr>
                <a:srgbClr val="0033A1"/>
              </a:buClr>
              <a:defRPr sz="1600">
                <a:solidFill>
                  <a:srgbClr val="5B6770"/>
                </a:solidFill>
              </a:defRPr>
            </a:lvl2pPr>
            <a:lvl3pPr marL="627063" indent="-185738">
              <a:buClr>
                <a:srgbClr val="0033A1"/>
              </a:buClr>
              <a:buFont typeface="Arial" panose="020B0604020202020204" pitchFamily="34" charset="0"/>
              <a:buChar char="–"/>
              <a:defRPr sz="1600">
                <a:solidFill>
                  <a:srgbClr val="5B6770"/>
                </a:solidFill>
              </a:defRPr>
            </a:lvl3pPr>
            <a:lvl4pPr>
              <a:buClr>
                <a:srgbClr val="0033A1"/>
              </a:buClr>
              <a:defRPr sz="1400">
                <a:solidFill>
                  <a:srgbClr val="5B6770"/>
                </a:solidFill>
              </a:defRPr>
            </a:lvl4pPr>
            <a:lvl5pPr>
              <a:buClr>
                <a:srgbClr val="0033A1"/>
              </a:buClr>
              <a:defRPr sz="1400">
                <a:solidFill>
                  <a:srgbClr val="5B6770"/>
                </a:solidFill>
              </a:defRPr>
            </a:lvl5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8" name="Footer Placeholder 82">
            <a:extLst>
              <a:ext uri="{FF2B5EF4-FFF2-40B4-BE49-F238E27FC236}">
                <a16:creationId xmlns:a16="http://schemas.microsoft.com/office/drawing/2014/main" id="{C68FC903-7584-354B-BEBC-16207367C765}"/>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sp>
        <p:nvSpPr>
          <p:cNvPr id="17" name="Text Placeholder 11">
            <a:extLst>
              <a:ext uri="{FF2B5EF4-FFF2-40B4-BE49-F238E27FC236}">
                <a16:creationId xmlns:a16="http://schemas.microsoft.com/office/drawing/2014/main" id="{E64FB2F2-2A9F-434E-A56E-9DDF137F03E4}"/>
              </a:ext>
            </a:extLst>
          </p:cNvPr>
          <p:cNvSpPr>
            <a:spLocks noGrp="1"/>
          </p:cNvSpPr>
          <p:nvPr>
            <p:ph type="body" sz="quarter" idx="13"/>
          </p:nvPr>
        </p:nvSpPr>
        <p:spPr>
          <a:xfrm>
            <a:off x="466627" y="219399"/>
            <a:ext cx="7772400" cy="193899"/>
          </a:xfrm>
        </p:spPr>
        <p:txBody>
          <a:bodyPr anchor="ctr" anchorCtr="0"/>
          <a:lstStyle>
            <a:lvl1pPr marL="0" indent="0">
              <a:buNone/>
              <a:defRPr sz="1400">
                <a:solidFill>
                  <a:srgbClr val="0033A1"/>
                </a:solidFill>
              </a:defRPr>
            </a:lvl1pPr>
          </a:lstStyle>
          <a:p>
            <a:pPr lvl="0"/>
            <a:r>
              <a:rPr lang="en-US"/>
              <a:t>Click to edit Master text styles</a:t>
            </a:r>
          </a:p>
        </p:txBody>
      </p:sp>
      <p:cxnSp>
        <p:nvCxnSpPr>
          <p:cNvPr id="19" name="Straight Connector 18">
            <a:extLst>
              <a:ext uri="{FF2B5EF4-FFF2-40B4-BE49-F238E27FC236}">
                <a16:creationId xmlns:a16="http://schemas.microsoft.com/office/drawing/2014/main" id="{03D8BBA1-3B99-394E-84DE-61C4C92955D3}"/>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96C42EC5-DEF1-9943-A265-6F6A8CFCA49B}"/>
              </a:ext>
            </a:extLst>
          </p:cNvPr>
          <p:cNvSpPr txBox="1">
            <a:spLocks/>
          </p:cNvSpPr>
          <p:nvPr userDrawn="1"/>
        </p:nvSpPr>
        <p:spPr bwMode="auto">
          <a:xfrm>
            <a:off x="466628" y="900499"/>
            <a:ext cx="10976889" cy="3046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l" defTabSz="1020763" rtl="0" eaLnBrk="1" fontAlgn="base" hangingPunct="1">
              <a:lnSpc>
                <a:spcPct val="90000"/>
              </a:lnSpc>
              <a:spcBef>
                <a:spcPct val="0"/>
              </a:spcBef>
              <a:spcAft>
                <a:spcPct val="0"/>
              </a:spcAft>
              <a:defRPr sz="2200" b="0">
                <a:solidFill>
                  <a:srgbClr val="0033A1"/>
                </a:solidFill>
                <a:latin typeface="Arial" charset="0"/>
                <a:ea typeface="Arial" charset="0"/>
                <a:cs typeface="Arial" charset="0"/>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a:lstStyle>
          <a:p>
            <a:r>
              <a:rPr lang="en-US" kern="0" dirty="0"/>
              <a:t>Click to edit Master title style</a:t>
            </a:r>
          </a:p>
        </p:txBody>
      </p:sp>
      <p:sp>
        <p:nvSpPr>
          <p:cNvPr id="25" name="Subtitle 4">
            <a:extLst>
              <a:ext uri="{FF2B5EF4-FFF2-40B4-BE49-F238E27FC236}">
                <a16:creationId xmlns:a16="http://schemas.microsoft.com/office/drawing/2014/main" id="{6D9E677A-E46A-534B-866A-B99B53C37651}"/>
              </a:ext>
            </a:extLst>
          </p:cNvPr>
          <p:cNvSpPr txBox="1">
            <a:spLocks/>
          </p:cNvSpPr>
          <p:nvPr userDrawn="1"/>
        </p:nvSpPr>
        <p:spPr bwMode="auto">
          <a:xfrm>
            <a:off x="4107180" y="261728"/>
            <a:ext cx="7589520" cy="13849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indent="0" algn="l" defTabSz="820738" rtl="0" eaLnBrk="1" fontAlgn="base" hangingPunct="1">
              <a:lnSpc>
                <a:spcPct val="90000"/>
              </a:lnSpc>
              <a:spcBef>
                <a:spcPct val="0"/>
              </a:spcBef>
              <a:spcAft>
                <a:spcPct val="0"/>
              </a:spcAft>
              <a:buClr>
                <a:schemeClr val="tx2"/>
              </a:buClr>
              <a:buFont typeface="Wingdings" pitchFamily="2" charset="2"/>
              <a:buNone/>
              <a:defRPr sz="1800" b="0">
                <a:solidFill>
                  <a:schemeClr val="bg1"/>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algn="r"/>
            <a:r>
              <a:rPr lang="en-US" sz="1000" b="1" kern="0" dirty="0">
                <a:solidFill>
                  <a:srgbClr val="A3AAAE"/>
                </a:solidFill>
              </a:rPr>
              <a:t>Communications </a:t>
            </a:r>
            <a:r>
              <a:rPr lang="en-US" sz="1000" kern="0" dirty="0">
                <a:solidFill>
                  <a:srgbClr val="A3AAAE"/>
                </a:solidFill>
              </a:rPr>
              <a:t>| Creative Studio</a:t>
            </a:r>
          </a:p>
        </p:txBody>
      </p:sp>
    </p:spTree>
    <p:extLst>
      <p:ext uri="{BB962C8B-B14F-4D97-AF65-F5344CB8AC3E}">
        <p14:creationId xmlns:p14="http://schemas.microsoft.com/office/powerpoint/2010/main" val="175228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side_Page_HeaderBar_2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6"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7" name="Content Placeholder 2">
            <a:extLst>
              <a:ext uri="{FF2B5EF4-FFF2-40B4-BE49-F238E27FC236}">
                <a16:creationId xmlns:a16="http://schemas.microsoft.com/office/drawing/2014/main" id="{669AB1A9-3101-5446-B86B-B4A8D581A97E}"/>
              </a:ext>
            </a:extLst>
          </p:cNvPr>
          <p:cNvSpPr>
            <a:spLocks noGrp="1"/>
          </p:cNvSpPr>
          <p:nvPr>
            <p:ph sz="half" idx="1" hasCustomPrompt="1"/>
          </p:nvPr>
        </p:nvSpPr>
        <p:spPr>
          <a:xfrm>
            <a:off x="465293" y="1606479"/>
            <a:ext cx="5431367" cy="1394228"/>
          </a:xfrm>
        </p:spPr>
        <p:txBody>
          <a:bodyPr/>
          <a:lstStyle>
            <a:lvl1pPr>
              <a:buClr>
                <a:srgbClr val="0033A1"/>
              </a:buClr>
              <a:defRPr sz="1800">
                <a:solidFill>
                  <a:srgbClr val="5B6770"/>
                </a:solidFill>
              </a:defRPr>
            </a:lvl1pPr>
            <a:lvl2pPr>
              <a:buClr>
                <a:srgbClr val="0033A1"/>
              </a:buClr>
              <a:defRPr sz="1600">
                <a:solidFill>
                  <a:srgbClr val="5B6770"/>
                </a:solidFill>
              </a:defRPr>
            </a:lvl2pPr>
            <a:lvl3pPr>
              <a:buClr>
                <a:srgbClr val="0033A1"/>
              </a:buClr>
              <a:defRPr sz="1600">
                <a:solidFill>
                  <a:srgbClr val="5B6770"/>
                </a:solidFill>
              </a:defRPr>
            </a:lvl3pPr>
            <a:lvl4pPr>
              <a:buClr>
                <a:srgbClr val="0033A1"/>
              </a:buClr>
              <a:defRPr sz="1400">
                <a:solidFill>
                  <a:srgbClr val="5B6770"/>
                </a:solidFill>
              </a:defRPr>
            </a:lvl4pPr>
            <a:lvl5pPr>
              <a:buClr>
                <a:srgbClr val="0033A1"/>
              </a:buCl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8" name="Content Placeholder 3">
            <a:extLst>
              <a:ext uri="{FF2B5EF4-FFF2-40B4-BE49-F238E27FC236}">
                <a16:creationId xmlns:a16="http://schemas.microsoft.com/office/drawing/2014/main" id="{230F0798-937A-0F4F-BC3E-58C03146BDAC}"/>
              </a:ext>
            </a:extLst>
          </p:cNvPr>
          <p:cNvSpPr>
            <a:spLocks noGrp="1"/>
          </p:cNvSpPr>
          <p:nvPr>
            <p:ph sz="half" idx="2" hasCustomPrompt="1"/>
          </p:nvPr>
        </p:nvSpPr>
        <p:spPr>
          <a:xfrm>
            <a:off x="6105427" y="1606479"/>
            <a:ext cx="5433483" cy="1357295"/>
          </a:xfrm>
        </p:spPr>
        <p:txBody>
          <a:bodyPr/>
          <a:lstStyle>
            <a:lvl1pPr>
              <a:buClr>
                <a:srgbClr val="0033A1"/>
              </a:buClr>
              <a:defRPr sz="1800">
                <a:solidFill>
                  <a:srgbClr val="5B6770"/>
                </a:solidFill>
              </a:defRPr>
            </a:lvl1pPr>
            <a:lvl2pPr>
              <a:buClr>
                <a:srgbClr val="0033A1"/>
              </a:buClr>
              <a:defRPr sz="1600">
                <a:solidFill>
                  <a:srgbClr val="5B6770"/>
                </a:solidFill>
              </a:defRPr>
            </a:lvl2pPr>
            <a:lvl3pPr>
              <a:buClr>
                <a:srgbClr val="0033A1"/>
              </a:buClr>
              <a:defRPr sz="1600">
                <a:solidFill>
                  <a:srgbClr val="5B6770"/>
                </a:solidFill>
              </a:defRPr>
            </a:lvl3pPr>
            <a:lvl4pPr>
              <a:buClr>
                <a:srgbClr val="0033A1"/>
              </a:buClr>
              <a:defRPr sz="1400">
                <a:solidFill>
                  <a:srgbClr val="5B6770"/>
                </a:solidFill>
              </a:defRPr>
            </a:lvl4pPr>
            <a:lvl5pPr>
              <a:buClr>
                <a:srgbClr val="0033A1"/>
              </a:buClr>
              <a:defRPr sz="1400">
                <a:solidFill>
                  <a:srgbClr val="5B677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10" name="Footer Placeholder 82">
            <a:extLst>
              <a:ext uri="{FF2B5EF4-FFF2-40B4-BE49-F238E27FC236}">
                <a16:creationId xmlns:a16="http://schemas.microsoft.com/office/drawing/2014/main" id="{6B832A1C-FD80-1C46-A52A-8382D7322B5A}"/>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sp>
        <p:nvSpPr>
          <p:cNvPr id="16" name="Text Placeholder 11">
            <a:extLst>
              <a:ext uri="{FF2B5EF4-FFF2-40B4-BE49-F238E27FC236}">
                <a16:creationId xmlns:a16="http://schemas.microsoft.com/office/drawing/2014/main" id="{1969DFAA-C9CD-5A45-8D02-494FC06C9969}"/>
              </a:ext>
            </a:extLst>
          </p:cNvPr>
          <p:cNvSpPr>
            <a:spLocks noGrp="1"/>
          </p:cNvSpPr>
          <p:nvPr>
            <p:ph type="body" sz="quarter" idx="13"/>
          </p:nvPr>
        </p:nvSpPr>
        <p:spPr>
          <a:xfrm>
            <a:off x="466627" y="219399"/>
            <a:ext cx="7772400" cy="193899"/>
          </a:xfrm>
        </p:spPr>
        <p:txBody>
          <a:bodyPr anchor="ctr" anchorCtr="0"/>
          <a:lstStyle>
            <a:lvl1pPr marL="0" indent="0">
              <a:buNone/>
              <a:defRPr sz="1400">
                <a:solidFill>
                  <a:srgbClr val="0033A1"/>
                </a:solidFill>
              </a:defRPr>
            </a:lvl1pPr>
          </a:lstStyle>
          <a:p>
            <a:pPr lvl="0"/>
            <a:r>
              <a:rPr lang="en-US"/>
              <a:t>Click to edit Master text styles</a:t>
            </a:r>
          </a:p>
        </p:txBody>
      </p:sp>
      <p:cxnSp>
        <p:nvCxnSpPr>
          <p:cNvPr id="18" name="Straight Connector 17">
            <a:extLst>
              <a:ext uri="{FF2B5EF4-FFF2-40B4-BE49-F238E27FC236}">
                <a16:creationId xmlns:a16="http://schemas.microsoft.com/office/drawing/2014/main" id="{0F6A81AD-DBDA-C145-9F3E-381BC5131067}"/>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A3DA94F2-EBF3-BE42-B82C-77DFFB5A1279}"/>
              </a:ext>
            </a:extLst>
          </p:cNvPr>
          <p:cNvSpPr txBox="1">
            <a:spLocks/>
          </p:cNvSpPr>
          <p:nvPr userDrawn="1"/>
        </p:nvSpPr>
        <p:spPr bwMode="auto">
          <a:xfrm>
            <a:off x="466628" y="900499"/>
            <a:ext cx="10976889" cy="3046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l" defTabSz="1020763" rtl="0" eaLnBrk="1" fontAlgn="base" hangingPunct="1">
              <a:lnSpc>
                <a:spcPct val="90000"/>
              </a:lnSpc>
              <a:spcBef>
                <a:spcPct val="0"/>
              </a:spcBef>
              <a:spcAft>
                <a:spcPct val="0"/>
              </a:spcAft>
              <a:defRPr sz="2200" b="0">
                <a:solidFill>
                  <a:srgbClr val="0033A1"/>
                </a:solidFill>
                <a:latin typeface="Arial" charset="0"/>
                <a:ea typeface="Arial" charset="0"/>
                <a:cs typeface="Arial" charset="0"/>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a:lstStyle>
          <a:p>
            <a:r>
              <a:rPr lang="en-US" kern="0" dirty="0"/>
              <a:t>Click to edit Master title style</a:t>
            </a:r>
          </a:p>
        </p:txBody>
      </p:sp>
      <p:sp>
        <p:nvSpPr>
          <p:cNvPr id="20" name="Subtitle 4">
            <a:extLst>
              <a:ext uri="{FF2B5EF4-FFF2-40B4-BE49-F238E27FC236}">
                <a16:creationId xmlns:a16="http://schemas.microsoft.com/office/drawing/2014/main" id="{45498228-F150-9845-B0C1-AE1034B57D4C}"/>
              </a:ext>
            </a:extLst>
          </p:cNvPr>
          <p:cNvSpPr txBox="1">
            <a:spLocks/>
          </p:cNvSpPr>
          <p:nvPr userDrawn="1"/>
        </p:nvSpPr>
        <p:spPr bwMode="auto">
          <a:xfrm>
            <a:off x="4107180" y="261728"/>
            <a:ext cx="7589520" cy="13849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indent="0" algn="l" defTabSz="820738" rtl="0" eaLnBrk="1" fontAlgn="base" hangingPunct="1">
              <a:lnSpc>
                <a:spcPct val="90000"/>
              </a:lnSpc>
              <a:spcBef>
                <a:spcPct val="0"/>
              </a:spcBef>
              <a:spcAft>
                <a:spcPct val="0"/>
              </a:spcAft>
              <a:buClr>
                <a:schemeClr val="tx2"/>
              </a:buClr>
              <a:buFont typeface="Wingdings" pitchFamily="2" charset="2"/>
              <a:buNone/>
              <a:defRPr sz="1800" b="0">
                <a:solidFill>
                  <a:schemeClr val="bg1"/>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algn="r"/>
            <a:r>
              <a:rPr lang="en-US" sz="1000" b="1" kern="0" dirty="0">
                <a:solidFill>
                  <a:srgbClr val="A3AAAE"/>
                </a:solidFill>
              </a:rPr>
              <a:t>Communications </a:t>
            </a:r>
            <a:r>
              <a:rPr lang="en-US" sz="1000" kern="0" dirty="0">
                <a:solidFill>
                  <a:srgbClr val="A3AAAE"/>
                </a:solidFill>
              </a:rPr>
              <a:t>| Creative Studio</a:t>
            </a:r>
          </a:p>
        </p:txBody>
      </p:sp>
    </p:spTree>
    <p:extLst>
      <p:ext uri="{BB962C8B-B14F-4D97-AF65-F5344CB8AC3E}">
        <p14:creationId xmlns:p14="http://schemas.microsoft.com/office/powerpoint/2010/main" val="147240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side_Page_HeaderBar_2Content_w/Tit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6A1BD7A-7FB1-684B-A418-A36ADDA7EC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09" t="87015" r="7268" b="10155"/>
          <a:stretch/>
        </p:blipFill>
        <p:spPr>
          <a:xfrm rot="10800000">
            <a:off x="0" y="-1023430"/>
            <a:ext cx="12192000" cy="533400"/>
          </a:xfrm>
          <a:prstGeom prst="rect">
            <a:avLst/>
          </a:prstGeom>
        </p:spPr>
      </p:pic>
      <p:sp>
        <p:nvSpPr>
          <p:cNvPr id="3" name="Slide Number Placeholder 2"/>
          <p:cNvSpPr>
            <a:spLocks noGrp="1"/>
          </p:cNvSpPr>
          <p:nvPr>
            <p:ph type="sldNum" sz="quarter" idx="10"/>
          </p:nvPr>
        </p:nvSpPr>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6"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9" name="Text Placeholder 2">
            <a:extLst>
              <a:ext uri="{FF2B5EF4-FFF2-40B4-BE49-F238E27FC236}">
                <a16:creationId xmlns:a16="http://schemas.microsoft.com/office/drawing/2014/main" id="{F74F7367-5BBA-514E-99CC-4BC56B9FD3A1}"/>
              </a:ext>
            </a:extLst>
          </p:cNvPr>
          <p:cNvSpPr>
            <a:spLocks noGrp="1"/>
          </p:cNvSpPr>
          <p:nvPr>
            <p:ph type="body" idx="1"/>
          </p:nvPr>
        </p:nvSpPr>
        <p:spPr>
          <a:xfrm>
            <a:off x="482811" y="1516935"/>
            <a:ext cx="5386917" cy="304699"/>
          </a:xfrm>
          <a:prstGeom prst="rect">
            <a:avLst/>
          </a:prstGeom>
        </p:spPr>
        <p:txBody>
          <a:bodyPr anchor="b"/>
          <a:lstStyle>
            <a:lvl1pPr marL="0" indent="0">
              <a:buNone/>
              <a:defRPr sz="2200" b="1">
                <a:solidFill>
                  <a:srgbClr val="5B67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2260942-4AA0-E141-8289-9B265CA8DC4E}"/>
              </a:ext>
            </a:extLst>
          </p:cNvPr>
          <p:cNvSpPr>
            <a:spLocks noGrp="1"/>
          </p:cNvSpPr>
          <p:nvPr>
            <p:ph sz="half" idx="2"/>
          </p:nvPr>
        </p:nvSpPr>
        <p:spPr>
          <a:xfrm>
            <a:off x="482811" y="1891971"/>
            <a:ext cx="5386917" cy="1394228"/>
          </a:xfrm>
          <a:prstGeom prst="rect">
            <a:avLst/>
          </a:prstGeom>
        </p:spPr>
        <p:txBody>
          <a:bodyPr/>
          <a:lstStyle>
            <a:lvl1pPr>
              <a:buClr>
                <a:srgbClr val="0033A1"/>
              </a:buClr>
              <a:defRPr sz="1800">
                <a:solidFill>
                  <a:srgbClr val="5B6770"/>
                </a:solidFill>
              </a:defRPr>
            </a:lvl1pPr>
            <a:lvl2pPr>
              <a:buClr>
                <a:srgbClr val="0033A1"/>
              </a:buClr>
              <a:defRPr sz="1600">
                <a:solidFill>
                  <a:srgbClr val="5B6770"/>
                </a:solidFill>
              </a:defRPr>
            </a:lvl2pPr>
            <a:lvl3pPr>
              <a:buClr>
                <a:srgbClr val="0033A1"/>
              </a:buClr>
              <a:defRPr sz="1600">
                <a:solidFill>
                  <a:srgbClr val="5B6770"/>
                </a:solidFill>
              </a:defRPr>
            </a:lvl3pPr>
            <a:lvl4pPr>
              <a:buClr>
                <a:srgbClr val="0033A1"/>
              </a:buClr>
              <a:defRPr sz="1400">
                <a:solidFill>
                  <a:srgbClr val="5B6770"/>
                </a:solidFill>
              </a:defRPr>
            </a:lvl4pPr>
            <a:lvl5pPr>
              <a:buClr>
                <a:srgbClr val="0033A1"/>
              </a:buClr>
              <a:defRPr sz="1400">
                <a:solidFill>
                  <a:srgbClr val="5B677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32234CDA-553A-AA45-8EAD-77E05EC2E3AA}"/>
              </a:ext>
            </a:extLst>
          </p:cNvPr>
          <p:cNvSpPr>
            <a:spLocks noGrp="1"/>
          </p:cNvSpPr>
          <p:nvPr>
            <p:ph type="body" sz="quarter" idx="3"/>
          </p:nvPr>
        </p:nvSpPr>
        <p:spPr>
          <a:xfrm>
            <a:off x="6105427" y="1516897"/>
            <a:ext cx="5389033" cy="304699"/>
          </a:xfrm>
          <a:prstGeom prst="rect">
            <a:avLst/>
          </a:prstGeom>
        </p:spPr>
        <p:txBody>
          <a:bodyPr anchor="b"/>
          <a:lstStyle>
            <a:lvl1pPr marL="0" indent="0">
              <a:buNone/>
              <a:defRPr sz="2200" b="1">
                <a:solidFill>
                  <a:srgbClr val="5B67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9680ECA-6127-E14C-9E8C-6D7CD20FAA89}"/>
              </a:ext>
            </a:extLst>
          </p:cNvPr>
          <p:cNvSpPr>
            <a:spLocks noGrp="1"/>
          </p:cNvSpPr>
          <p:nvPr>
            <p:ph sz="quarter" idx="4"/>
          </p:nvPr>
        </p:nvSpPr>
        <p:spPr>
          <a:xfrm>
            <a:off x="6105427" y="1891933"/>
            <a:ext cx="5389033" cy="1394228"/>
          </a:xfrm>
          <a:prstGeom prst="rect">
            <a:avLst/>
          </a:prstGeom>
        </p:spPr>
        <p:txBody>
          <a:bodyPr/>
          <a:lstStyle>
            <a:lvl1pPr>
              <a:buClr>
                <a:srgbClr val="0033A1"/>
              </a:buClr>
              <a:defRPr sz="1800">
                <a:solidFill>
                  <a:srgbClr val="5B6770"/>
                </a:solidFill>
              </a:defRPr>
            </a:lvl1pPr>
            <a:lvl2pPr>
              <a:buClr>
                <a:srgbClr val="0033A1"/>
              </a:buClr>
              <a:defRPr sz="1600">
                <a:solidFill>
                  <a:srgbClr val="5B6770"/>
                </a:solidFill>
              </a:defRPr>
            </a:lvl2pPr>
            <a:lvl3pPr>
              <a:buClr>
                <a:srgbClr val="0033A1"/>
              </a:buClr>
              <a:defRPr sz="1600">
                <a:solidFill>
                  <a:srgbClr val="5B6770"/>
                </a:solidFill>
              </a:defRPr>
            </a:lvl3pPr>
            <a:lvl4pPr>
              <a:buClr>
                <a:srgbClr val="0033A1"/>
              </a:buClr>
              <a:defRPr sz="1400">
                <a:solidFill>
                  <a:srgbClr val="5B6770"/>
                </a:solidFill>
              </a:defRPr>
            </a:lvl4pPr>
            <a:lvl5pPr>
              <a:buClr>
                <a:srgbClr val="0033A1"/>
              </a:buClr>
              <a:defRPr sz="1400">
                <a:solidFill>
                  <a:srgbClr val="5B677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82">
            <a:extLst>
              <a:ext uri="{FF2B5EF4-FFF2-40B4-BE49-F238E27FC236}">
                <a16:creationId xmlns:a16="http://schemas.microsoft.com/office/drawing/2014/main" id="{C22583EE-EBAA-3744-A615-6144D88DD455}"/>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sp>
        <p:nvSpPr>
          <p:cNvPr id="21" name="Text Placeholder 11">
            <a:extLst>
              <a:ext uri="{FF2B5EF4-FFF2-40B4-BE49-F238E27FC236}">
                <a16:creationId xmlns:a16="http://schemas.microsoft.com/office/drawing/2014/main" id="{ACE1C61A-3FA3-DC4A-939E-7F5F2CABC9B4}"/>
              </a:ext>
            </a:extLst>
          </p:cNvPr>
          <p:cNvSpPr>
            <a:spLocks noGrp="1"/>
          </p:cNvSpPr>
          <p:nvPr>
            <p:ph type="body" sz="quarter" idx="13"/>
          </p:nvPr>
        </p:nvSpPr>
        <p:spPr>
          <a:xfrm>
            <a:off x="466627" y="219399"/>
            <a:ext cx="7772400" cy="193899"/>
          </a:xfrm>
        </p:spPr>
        <p:txBody>
          <a:bodyPr anchor="ctr" anchorCtr="0"/>
          <a:lstStyle>
            <a:lvl1pPr marL="0" indent="0">
              <a:buNone/>
              <a:defRPr sz="1400">
                <a:solidFill>
                  <a:srgbClr val="0033A1"/>
                </a:solidFill>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0E90C416-A163-994E-B0E1-6F1FCDE8697B}"/>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9CBDD8DD-752E-544A-8E0C-BDC7091007D2}"/>
              </a:ext>
            </a:extLst>
          </p:cNvPr>
          <p:cNvSpPr txBox="1">
            <a:spLocks/>
          </p:cNvSpPr>
          <p:nvPr userDrawn="1"/>
        </p:nvSpPr>
        <p:spPr bwMode="auto">
          <a:xfrm>
            <a:off x="466628" y="900499"/>
            <a:ext cx="10976889" cy="3046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l" defTabSz="1020763" rtl="0" eaLnBrk="1" fontAlgn="base" hangingPunct="1">
              <a:lnSpc>
                <a:spcPct val="90000"/>
              </a:lnSpc>
              <a:spcBef>
                <a:spcPct val="0"/>
              </a:spcBef>
              <a:spcAft>
                <a:spcPct val="0"/>
              </a:spcAft>
              <a:defRPr sz="2200" b="0">
                <a:solidFill>
                  <a:srgbClr val="0033A1"/>
                </a:solidFill>
                <a:latin typeface="Arial" charset="0"/>
                <a:ea typeface="Arial" charset="0"/>
                <a:cs typeface="Arial" charset="0"/>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a:lstStyle>
          <a:p>
            <a:r>
              <a:rPr lang="en-US" kern="0" dirty="0"/>
              <a:t>Click to edit Master title style</a:t>
            </a:r>
          </a:p>
        </p:txBody>
      </p:sp>
      <p:sp>
        <p:nvSpPr>
          <p:cNvPr id="25" name="Subtitle 4">
            <a:extLst>
              <a:ext uri="{FF2B5EF4-FFF2-40B4-BE49-F238E27FC236}">
                <a16:creationId xmlns:a16="http://schemas.microsoft.com/office/drawing/2014/main" id="{319F9826-3ACB-A747-A735-69DA72608C8C}"/>
              </a:ext>
            </a:extLst>
          </p:cNvPr>
          <p:cNvSpPr txBox="1">
            <a:spLocks/>
          </p:cNvSpPr>
          <p:nvPr userDrawn="1"/>
        </p:nvSpPr>
        <p:spPr bwMode="auto">
          <a:xfrm>
            <a:off x="4107180" y="261728"/>
            <a:ext cx="7589520" cy="13849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indent="0" algn="l" defTabSz="820738" rtl="0" eaLnBrk="1" fontAlgn="base" hangingPunct="1">
              <a:lnSpc>
                <a:spcPct val="90000"/>
              </a:lnSpc>
              <a:spcBef>
                <a:spcPct val="0"/>
              </a:spcBef>
              <a:spcAft>
                <a:spcPct val="0"/>
              </a:spcAft>
              <a:buClr>
                <a:schemeClr val="tx2"/>
              </a:buClr>
              <a:buFont typeface="Wingdings" pitchFamily="2" charset="2"/>
              <a:buNone/>
              <a:defRPr sz="1800" b="0">
                <a:solidFill>
                  <a:schemeClr val="bg1"/>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algn="r"/>
            <a:r>
              <a:rPr lang="en-US" sz="1000" b="1" kern="0" dirty="0">
                <a:solidFill>
                  <a:srgbClr val="A3AAAE"/>
                </a:solidFill>
              </a:rPr>
              <a:t>Communications </a:t>
            </a:r>
            <a:r>
              <a:rPr lang="en-US" sz="1000" kern="0" dirty="0">
                <a:solidFill>
                  <a:srgbClr val="A3AAAE"/>
                </a:solidFill>
              </a:rPr>
              <a:t>| Creative Studio</a:t>
            </a:r>
          </a:p>
        </p:txBody>
      </p:sp>
    </p:spTree>
    <p:extLst>
      <p:ext uri="{BB962C8B-B14F-4D97-AF65-F5344CB8AC3E}">
        <p14:creationId xmlns:p14="http://schemas.microsoft.com/office/powerpoint/2010/main" val="88192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Inside_Page_Header_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A3AAAE">
                    <a:alpha val="50000"/>
                  </a:srgbClr>
                </a:solidFill>
              </a:defRPr>
            </a:lvl1pPr>
          </a:lstStyle>
          <a:p>
            <a:fld id="{48FFE6E1-85EB-9E42-824B-7CC9267ED8B9}" type="slidenum">
              <a:rPr lang="en-US" smtClean="0"/>
              <a:pPr/>
              <a:t>‹#›</a:t>
            </a:fld>
            <a:endParaRPr lang="en-US" dirty="0"/>
          </a:p>
        </p:txBody>
      </p:sp>
      <p:sp>
        <p:nvSpPr>
          <p:cNvPr id="6" name="Rectangle 5"/>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alpha val="50000"/>
                  </a:srgbClr>
                </a:solidFill>
              </a:rPr>
              <a:t>Copyright © 2024 Boeing. All rights reserved.</a:t>
            </a:r>
          </a:p>
        </p:txBody>
      </p:sp>
      <p:sp>
        <p:nvSpPr>
          <p:cNvPr id="8" name="Picture Placeholder 2">
            <a:extLst>
              <a:ext uri="{FF2B5EF4-FFF2-40B4-BE49-F238E27FC236}">
                <a16:creationId xmlns:a16="http://schemas.microsoft.com/office/drawing/2014/main" id="{73A21917-118D-AF4C-B482-E50B88C6C18F}"/>
              </a:ext>
            </a:extLst>
          </p:cNvPr>
          <p:cNvSpPr>
            <a:spLocks noGrp="1"/>
          </p:cNvSpPr>
          <p:nvPr>
            <p:ph type="pic" idx="14"/>
          </p:nvPr>
        </p:nvSpPr>
        <p:spPr>
          <a:xfrm>
            <a:off x="466725" y="1707280"/>
            <a:ext cx="4114800" cy="4114800"/>
          </a:xfrm>
        </p:spPr>
        <p:txBody>
          <a:bodyPr/>
          <a:lstStyle>
            <a:lvl1pPr marL="0" indent="0">
              <a:buNone/>
              <a:defRPr sz="2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Media Placeholder 10">
            <a:extLst>
              <a:ext uri="{FF2B5EF4-FFF2-40B4-BE49-F238E27FC236}">
                <a16:creationId xmlns:a16="http://schemas.microsoft.com/office/drawing/2014/main" id="{3E8FCEC5-54E7-BD4B-ABA6-2B80671BE2CB}"/>
              </a:ext>
            </a:extLst>
          </p:cNvPr>
          <p:cNvSpPr>
            <a:spLocks noGrp="1"/>
          </p:cNvSpPr>
          <p:nvPr>
            <p:ph type="media" sz="quarter" idx="16"/>
          </p:nvPr>
        </p:nvSpPr>
        <p:spPr>
          <a:xfrm>
            <a:off x="6105427" y="1707280"/>
            <a:ext cx="4114800" cy="4114800"/>
          </a:xfrm>
        </p:spPr>
        <p:txBody>
          <a:bodyPr/>
          <a:lstStyle>
            <a:lvl1pPr marL="0" indent="0">
              <a:buNone/>
              <a:defRPr>
                <a:solidFill>
                  <a:schemeClr val="bg1"/>
                </a:solidFill>
              </a:defRPr>
            </a:lvl1pPr>
          </a:lstStyle>
          <a:p>
            <a:r>
              <a:rPr lang="en-US"/>
              <a:t>Click icon to add media</a:t>
            </a:r>
            <a:endParaRPr lang="en-US" dirty="0"/>
          </a:p>
        </p:txBody>
      </p:sp>
      <p:sp>
        <p:nvSpPr>
          <p:cNvPr id="13" name="Footer Placeholder 82">
            <a:extLst>
              <a:ext uri="{FF2B5EF4-FFF2-40B4-BE49-F238E27FC236}">
                <a16:creationId xmlns:a16="http://schemas.microsoft.com/office/drawing/2014/main" id="{37B0ABB4-3B4D-AD4C-A169-B7CC260A12A4}"/>
              </a:ext>
            </a:extLst>
          </p:cNvPr>
          <p:cNvSpPr txBox="1">
            <a:spLocks/>
          </p:cNvSpPr>
          <p:nvPr userDrawn="1"/>
        </p:nvSpPr>
        <p:spPr bwMode="auto">
          <a:xfrm>
            <a:off x="3971405" y="6251768"/>
            <a:ext cx="42672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ctr" rtl="0" eaLnBrk="0" fontAlgn="base" hangingPunct="0">
              <a:spcBef>
                <a:spcPct val="0"/>
              </a:spcBef>
              <a:spcAft>
                <a:spcPct val="0"/>
              </a:spcAft>
              <a:defRPr sz="1000" b="1" kern="1200">
                <a:solidFill>
                  <a:srgbClr val="A3AAAE"/>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solidFill>
                  <a:srgbClr val="A3AAAE">
                    <a:alpha val="50000"/>
                  </a:srgbClr>
                </a:solidFill>
              </a:rPr>
              <a:t>BOEING PROPRIETARY</a:t>
            </a:r>
          </a:p>
        </p:txBody>
      </p:sp>
      <p:sp>
        <p:nvSpPr>
          <p:cNvPr id="19" name="Text Placeholder 11">
            <a:extLst>
              <a:ext uri="{FF2B5EF4-FFF2-40B4-BE49-F238E27FC236}">
                <a16:creationId xmlns:a16="http://schemas.microsoft.com/office/drawing/2014/main" id="{D589980B-6F9B-C94B-9154-952FE92F9E8B}"/>
              </a:ext>
            </a:extLst>
          </p:cNvPr>
          <p:cNvSpPr>
            <a:spLocks noGrp="1"/>
          </p:cNvSpPr>
          <p:nvPr>
            <p:ph type="body" sz="quarter" idx="13"/>
          </p:nvPr>
        </p:nvSpPr>
        <p:spPr>
          <a:xfrm>
            <a:off x="466627" y="219399"/>
            <a:ext cx="7772400" cy="193899"/>
          </a:xfrm>
        </p:spPr>
        <p:txBody>
          <a:bodyPr anchor="ctr" anchorCtr="0"/>
          <a:lstStyle>
            <a:lvl1pPr marL="0" indent="0">
              <a:buNone/>
              <a:defRPr sz="1400">
                <a:solidFill>
                  <a:srgbClr val="0033A1"/>
                </a:solidFill>
              </a:defRPr>
            </a:lvl1pPr>
          </a:lstStyle>
          <a:p>
            <a:pPr lvl="0"/>
            <a:r>
              <a:rPr lang="en-US"/>
              <a:t>Click to edit Master text styles</a:t>
            </a:r>
          </a:p>
        </p:txBody>
      </p:sp>
      <p:cxnSp>
        <p:nvCxnSpPr>
          <p:cNvPr id="21" name="Straight Connector 20">
            <a:extLst>
              <a:ext uri="{FF2B5EF4-FFF2-40B4-BE49-F238E27FC236}">
                <a16:creationId xmlns:a16="http://schemas.microsoft.com/office/drawing/2014/main" id="{0F59D865-876C-3E40-A6BD-814D7BA54FD6}"/>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3A112BAC-6DFA-1F42-A4CD-10C55DF29F6E}"/>
              </a:ext>
            </a:extLst>
          </p:cNvPr>
          <p:cNvSpPr txBox="1">
            <a:spLocks/>
          </p:cNvSpPr>
          <p:nvPr userDrawn="1"/>
        </p:nvSpPr>
        <p:spPr bwMode="auto">
          <a:xfrm>
            <a:off x="466628" y="900499"/>
            <a:ext cx="10976889" cy="3046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l" defTabSz="1020763" rtl="0" eaLnBrk="1" fontAlgn="base" hangingPunct="1">
              <a:lnSpc>
                <a:spcPct val="90000"/>
              </a:lnSpc>
              <a:spcBef>
                <a:spcPct val="0"/>
              </a:spcBef>
              <a:spcAft>
                <a:spcPct val="0"/>
              </a:spcAft>
              <a:defRPr sz="2200" b="0">
                <a:solidFill>
                  <a:srgbClr val="0033A1"/>
                </a:solidFill>
                <a:latin typeface="Arial" charset="0"/>
                <a:ea typeface="Arial" charset="0"/>
                <a:cs typeface="Arial" charset="0"/>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a:lstStyle>
          <a:p>
            <a:r>
              <a:rPr lang="en-US" kern="0" dirty="0"/>
              <a:t>Click to edit Master title style</a:t>
            </a:r>
          </a:p>
        </p:txBody>
      </p:sp>
      <p:sp>
        <p:nvSpPr>
          <p:cNvPr id="23" name="Subtitle 4">
            <a:extLst>
              <a:ext uri="{FF2B5EF4-FFF2-40B4-BE49-F238E27FC236}">
                <a16:creationId xmlns:a16="http://schemas.microsoft.com/office/drawing/2014/main" id="{A8EB8EEB-4777-5B4B-9C8D-A30443398E1B}"/>
              </a:ext>
            </a:extLst>
          </p:cNvPr>
          <p:cNvSpPr txBox="1">
            <a:spLocks/>
          </p:cNvSpPr>
          <p:nvPr userDrawn="1"/>
        </p:nvSpPr>
        <p:spPr bwMode="auto">
          <a:xfrm>
            <a:off x="4107180" y="261728"/>
            <a:ext cx="7589520" cy="13849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indent="0" algn="l" defTabSz="820738" rtl="0" eaLnBrk="1" fontAlgn="base" hangingPunct="1">
              <a:lnSpc>
                <a:spcPct val="90000"/>
              </a:lnSpc>
              <a:spcBef>
                <a:spcPct val="0"/>
              </a:spcBef>
              <a:spcAft>
                <a:spcPct val="0"/>
              </a:spcAft>
              <a:buClr>
                <a:schemeClr val="tx2"/>
              </a:buClr>
              <a:buFont typeface="Wingdings" pitchFamily="2" charset="2"/>
              <a:buNone/>
              <a:defRPr sz="1800" b="0">
                <a:solidFill>
                  <a:schemeClr val="bg1"/>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algn="r"/>
            <a:r>
              <a:rPr lang="en-US" sz="1000" b="1" kern="0" dirty="0">
                <a:solidFill>
                  <a:srgbClr val="A3AAAE"/>
                </a:solidFill>
              </a:rPr>
              <a:t>Communications </a:t>
            </a:r>
            <a:r>
              <a:rPr lang="en-US" sz="1000" kern="0" dirty="0">
                <a:solidFill>
                  <a:srgbClr val="A3AAAE"/>
                </a:solidFill>
              </a:rPr>
              <a:t>| Creative Studio</a:t>
            </a:r>
          </a:p>
        </p:txBody>
      </p:sp>
    </p:spTree>
    <p:extLst>
      <p:ext uri="{BB962C8B-B14F-4D97-AF65-F5344CB8AC3E}">
        <p14:creationId xmlns:p14="http://schemas.microsoft.com/office/powerpoint/2010/main" val="397859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S2017_K_4-Square">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1432978" y="6492241"/>
            <a:ext cx="241548" cy="125909"/>
          </a:xfrm>
          <a:prstGeom prst="rect">
            <a:avLst/>
          </a:prstGeom>
        </p:spPr>
        <p:txBody>
          <a:bodyPr vert="horz" wrap="none" lIns="0" tIns="0" rIns="0" bIns="0" rtlCol="0" anchor="ctr">
            <a:noAutofit/>
          </a:bodyPr>
          <a:lstStyle>
            <a:lvl1pPr algn="r">
              <a:defRPr sz="1100" b="0">
                <a:solidFill>
                  <a:srgbClr val="E14504"/>
                </a:solidFill>
                <a:latin typeface="Arial" panose="020B0604020202020204" pitchFamily="34" charset="0"/>
                <a:cs typeface="Arial" panose="020B0604020202020204" pitchFamily="34" charset="0"/>
              </a:defRPr>
            </a:lvl1pPr>
          </a:lstStyle>
          <a:p>
            <a:fld id="{EF07A4BA-34C2-4863-88CB-5ECD796D23C3}" type="slidenum">
              <a:rPr lang="en-US" smtClean="0"/>
              <a:pPr/>
              <a:t>‹#›</a:t>
            </a:fld>
            <a:endParaRPr lang="en-US" dirty="0"/>
          </a:p>
        </p:txBody>
      </p:sp>
      <p:sp>
        <p:nvSpPr>
          <p:cNvPr id="17" name="Copyright"/>
          <p:cNvSpPr>
            <a:spLocks noChangeArrowheads="1"/>
          </p:cNvSpPr>
          <p:nvPr userDrawn="1"/>
        </p:nvSpPr>
        <p:spPr bwMode="auto">
          <a:xfrm>
            <a:off x="640247" y="6495039"/>
            <a:ext cx="2733975" cy="123111"/>
          </a:xfrm>
          <a:prstGeom prst="rect">
            <a:avLst/>
          </a:prstGeom>
          <a:noFill/>
          <a:ln w="12700">
            <a:noFill/>
            <a:miter lim="800000"/>
            <a:headEnd type="none" w="sm" len="sm"/>
            <a:tailEnd type="none" w="sm" len="sm"/>
          </a:ln>
          <a:effectLst/>
        </p:spPr>
        <p:txBody>
          <a:bodyPr wrap="square" lIns="0" tIns="0" rIns="0" bIns="0" anchor="b">
            <a:spAutoFit/>
          </a:bodyPr>
          <a:lstStyle/>
          <a:p>
            <a:pPr defTabSz="895287" eaLnBrk="0" hangingPunct="0"/>
            <a:r>
              <a:rPr lang="en-US" sz="800" dirty="0">
                <a:solidFill>
                  <a:srgbClr val="5B6770"/>
                </a:solidFill>
                <a:latin typeface="Arial" panose="020B0604020202020204" pitchFamily="34" charset="0"/>
                <a:cs typeface="Arial" panose="020B0604020202020204" pitchFamily="34" charset="0"/>
              </a:rPr>
              <a:t>Copyright © 2024</a:t>
            </a:r>
            <a:r>
              <a:rPr lang="en-US" sz="800" baseline="0" dirty="0">
                <a:solidFill>
                  <a:srgbClr val="5B6770"/>
                </a:solidFill>
                <a:latin typeface="Arial" panose="020B0604020202020204" pitchFamily="34" charset="0"/>
                <a:cs typeface="Arial" panose="020B0604020202020204" pitchFamily="34" charset="0"/>
              </a:rPr>
              <a:t> </a:t>
            </a:r>
            <a:r>
              <a:rPr lang="en-US" sz="800" dirty="0">
                <a:solidFill>
                  <a:srgbClr val="5B6770"/>
                </a:solidFill>
                <a:latin typeface="Arial" panose="020B0604020202020204" pitchFamily="34" charset="0"/>
                <a:cs typeface="Arial" panose="020B0604020202020204" pitchFamily="34" charset="0"/>
              </a:rPr>
              <a:t>Boeing. All rights reserved.</a:t>
            </a:r>
          </a:p>
        </p:txBody>
      </p:sp>
      <p:cxnSp>
        <p:nvCxnSpPr>
          <p:cNvPr id="22" name="Straight Connector 21"/>
          <p:cNvCxnSpPr/>
          <p:nvPr userDrawn="1"/>
        </p:nvCxnSpPr>
        <p:spPr>
          <a:xfrm flipV="1">
            <a:off x="6096000" y="964276"/>
            <a:ext cx="0" cy="5299364"/>
          </a:xfrm>
          <a:prstGeom prst="line">
            <a:avLst/>
          </a:prstGeom>
          <a:ln w="15875" cap="rnd" cmpd="sng">
            <a:gradFill>
              <a:gsLst>
                <a:gs pos="20000">
                  <a:srgbClr val="00369D"/>
                </a:gs>
                <a:gs pos="50000">
                  <a:srgbClr val="85C2EF"/>
                </a:gs>
                <a:gs pos="80000">
                  <a:srgbClr val="00369D"/>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userDrawn="1"/>
        </p:nvCxnSpPr>
        <p:spPr>
          <a:xfrm flipH="1">
            <a:off x="457201" y="3584863"/>
            <a:ext cx="11239499" cy="1"/>
          </a:xfrm>
          <a:prstGeom prst="line">
            <a:avLst/>
          </a:prstGeom>
          <a:ln w="15875" cap="rnd" cmpd="sng">
            <a:gradFill>
              <a:gsLst>
                <a:gs pos="50000">
                  <a:srgbClr val="85C2EF"/>
                </a:gs>
                <a:gs pos="20000">
                  <a:srgbClr val="00369D"/>
                </a:gs>
                <a:gs pos="80000">
                  <a:srgbClr val="00369D"/>
                </a:gs>
              </a:gsLst>
              <a:lin ang="0" scaled="0"/>
            </a:gradFill>
            <a:prstDash val="sysDash"/>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quarter" idx="17"/>
          </p:nvPr>
        </p:nvSpPr>
        <p:spPr>
          <a:xfrm>
            <a:off x="462645" y="1354907"/>
            <a:ext cx="5259170" cy="307777"/>
          </a:xfrm>
          <a:prstGeom prst="rect">
            <a:avLst/>
          </a:prstGeom>
        </p:spPr>
        <p:txBody>
          <a:bodyPr lIns="0" tIns="0" rIns="0" bIns="0"/>
          <a:lstStyle>
            <a:lvl1pPr marL="182880" indent="-182880">
              <a:lnSpc>
                <a:spcPct val="100000"/>
              </a:lnSpc>
              <a:spcBef>
                <a:spcPts val="400"/>
              </a:spcBef>
              <a:spcAft>
                <a:spcPts val="400"/>
              </a:spcAft>
              <a:buClr>
                <a:srgbClr val="00369D"/>
              </a:buClr>
              <a:buFont typeface="Wingdings" panose="05000000000000000000" pitchFamily="2" charset="2"/>
              <a:buChar char="§"/>
              <a:defRPr sz="2000" b="0">
                <a:solidFill>
                  <a:srgbClr val="5B6770"/>
                </a:solidFill>
                <a:latin typeface="Arial" panose="020B0604020202020204" pitchFamily="34" charset="0"/>
                <a:cs typeface="Arial" panose="020B0604020202020204" pitchFamily="34" charset="0"/>
              </a:defRPr>
            </a:lvl1pPr>
            <a:lvl2pPr marL="365760" indent="-182880">
              <a:lnSpc>
                <a:spcPct val="100000"/>
              </a:lnSpc>
              <a:spcBef>
                <a:spcPts val="400"/>
              </a:spcBef>
              <a:spcAft>
                <a:spcPts val="400"/>
              </a:spcAft>
              <a:buClr>
                <a:srgbClr val="E14504"/>
              </a:buClr>
              <a:buFont typeface="Wingdings" panose="05000000000000000000" pitchFamily="2" charset="2"/>
              <a:buChar char="§"/>
              <a:defRPr b="0">
                <a:solidFill>
                  <a:srgbClr val="5B6770"/>
                </a:solidFill>
                <a:latin typeface="HelveticaNeueLT Std" panose="020B0604020202020204" pitchFamily="34" charset="0"/>
              </a:defRPr>
            </a:lvl2pPr>
            <a:lvl3pPr marL="731520" indent="-185738">
              <a:lnSpc>
                <a:spcPct val="100000"/>
              </a:lnSpc>
              <a:spcBef>
                <a:spcPts val="400"/>
              </a:spcBef>
              <a:spcAft>
                <a:spcPts val="400"/>
              </a:spcAft>
              <a:buClr>
                <a:srgbClr val="E14504"/>
              </a:buClr>
              <a:buFont typeface="Wingdings" panose="05000000000000000000" pitchFamily="2" charset="2"/>
              <a:buChar char="§"/>
              <a:defRPr b="0">
                <a:solidFill>
                  <a:srgbClr val="5B6770"/>
                </a:solidFill>
                <a:latin typeface="HelveticaNeueLT Std" panose="020B0604020202020204" pitchFamily="34" charset="0"/>
              </a:defRPr>
            </a:lvl3pPr>
            <a:lvl4pPr marL="792163" indent="-163513">
              <a:buFont typeface="Wingdings" panose="05000000000000000000" pitchFamily="2" charset="2"/>
              <a:buChar char="§"/>
              <a:defRPr>
                <a:solidFill>
                  <a:srgbClr val="5B6770"/>
                </a:solidFill>
              </a:defRPr>
            </a:lvl4pPr>
          </a:lstStyle>
          <a:p>
            <a:pPr lvl="0"/>
            <a:r>
              <a:rPr lang="en-US"/>
              <a:t>Click to edit Master text styles</a:t>
            </a:r>
          </a:p>
        </p:txBody>
      </p:sp>
      <p:sp>
        <p:nvSpPr>
          <p:cNvPr id="25" name="Text Placeholder 13"/>
          <p:cNvSpPr>
            <a:spLocks noGrp="1"/>
          </p:cNvSpPr>
          <p:nvPr>
            <p:ph type="body" sz="quarter" idx="19"/>
          </p:nvPr>
        </p:nvSpPr>
        <p:spPr>
          <a:xfrm>
            <a:off x="462645" y="964276"/>
            <a:ext cx="5259170" cy="276999"/>
          </a:xfrm>
          <a:prstGeom prst="rect">
            <a:avLst/>
          </a:prstGeom>
        </p:spPr>
        <p:txBody>
          <a:bodyPr lIns="0" tIns="0" rIns="0" bIns="0"/>
          <a:lstStyle>
            <a:lvl1pPr marL="0" indent="0">
              <a:buNone/>
              <a:defRPr sz="2000">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6" name="Content Placeholder 2"/>
          <p:cNvSpPr>
            <a:spLocks noGrp="1"/>
          </p:cNvSpPr>
          <p:nvPr>
            <p:ph sz="quarter" idx="20"/>
          </p:nvPr>
        </p:nvSpPr>
        <p:spPr>
          <a:xfrm>
            <a:off x="6437530" y="1354907"/>
            <a:ext cx="5259170" cy="307777"/>
          </a:xfrm>
          <a:prstGeom prst="rect">
            <a:avLst/>
          </a:prstGeom>
        </p:spPr>
        <p:txBody>
          <a:bodyPr lIns="0" tIns="0" rIns="0" bIns="0"/>
          <a:lstStyle>
            <a:lvl1pPr marL="182880" indent="-182880">
              <a:lnSpc>
                <a:spcPct val="100000"/>
              </a:lnSpc>
              <a:spcBef>
                <a:spcPts val="400"/>
              </a:spcBef>
              <a:spcAft>
                <a:spcPts val="400"/>
              </a:spcAft>
              <a:buClr>
                <a:srgbClr val="00369D"/>
              </a:buClr>
              <a:buFont typeface="Wingdings" panose="05000000000000000000" pitchFamily="2" charset="2"/>
              <a:buChar char="§"/>
              <a:defRPr sz="2000" b="0">
                <a:solidFill>
                  <a:srgbClr val="5B6770"/>
                </a:solidFill>
                <a:latin typeface="Arial" panose="020B0604020202020204" pitchFamily="34" charset="0"/>
                <a:cs typeface="Arial" panose="020B0604020202020204" pitchFamily="34" charset="0"/>
              </a:defRPr>
            </a:lvl1pPr>
            <a:lvl2pPr marL="365760" indent="-182880">
              <a:lnSpc>
                <a:spcPct val="100000"/>
              </a:lnSpc>
              <a:spcBef>
                <a:spcPts val="400"/>
              </a:spcBef>
              <a:spcAft>
                <a:spcPts val="400"/>
              </a:spcAft>
              <a:buClr>
                <a:srgbClr val="E14504"/>
              </a:buClr>
              <a:buFont typeface="Wingdings" panose="05000000000000000000" pitchFamily="2" charset="2"/>
              <a:buChar char="§"/>
              <a:defRPr b="0">
                <a:solidFill>
                  <a:srgbClr val="5B6770"/>
                </a:solidFill>
                <a:latin typeface="HelveticaNeueLT Std" panose="020B0604020202020204" pitchFamily="34" charset="0"/>
              </a:defRPr>
            </a:lvl2pPr>
            <a:lvl3pPr marL="731520" indent="-185738">
              <a:lnSpc>
                <a:spcPct val="100000"/>
              </a:lnSpc>
              <a:spcBef>
                <a:spcPts val="400"/>
              </a:spcBef>
              <a:spcAft>
                <a:spcPts val="400"/>
              </a:spcAft>
              <a:buClr>
                <a:srgbClr val="E14504"/>
              </a:buClr>
              <a:buFont typeface="Wingdings" panose="05000000000000000000" pitchFamily="2" charset="2"/>
              <a:buChar char="§"/>
              <a:defRPr b="0">
                <a:solidFill>
                  <a:srgbClr val="5B6770"/>
                </a:solidFill>
                <a:latin typeface="HelveticaNeueLT Std" panose="020B0604020202020204" pitchFamily="34" charset="0"/>
              </a:defRPr>
            </a:lvl3pPr>
            <a:lvl4pPr marL="792163" indent="-163513">
              <a:buFont typeface="Wingdings" panose="05000000000000000000" pitchFamily="2" charset="2"/>
              <a:buChar char="§"/>
              <a:defRPr>
                <a:solidFill>
                  <a:srgbClr val="5B6770"/>
                </a:solidFill>
              </a:defRPr>
            </a:lvl4pPr>
          </a:lstStyle>
          <a:p>
            <a:pPr lvl="0"/>
            <a:r>
              <a:rPr lang="en-US"/>
              <a:t>Click to edit Master text styles</a:t>
            </a:r>
          </a:p>
        </p:txBody>
      </p:sp>
      <p:sp>
        <p:nvSpPr>
          <p:cNvPr id="27" name="Text Placeholder 13"/>
          <p:cNvSpPr>
            <a:spLocks noGrp="1"/>
          </p:cNvSpPr>
          <p:nvPr>
            <p:ph type="body" sz="quarter" idx="21"/>
          </p:nvPr>
        </p:nvSpPr>
        <p:spPr>
          <a:xfrm>
            <a:off x="6437530" y="964276"/>
            <a:ext cx="5259170" cy="276999"/>
          </a:xfrm>
          <a:prstGeom prst="rect">
            <a:avLst/>
          </a:prstGeom>
        </p:spPr>
        <p:txBody>
          <a:bodyPr lIns="0" tIns="0" rIns="0" bIns="0"/>
          <a:lstStyle>
            <a:lvl1pPr marL="0" indent="0">
              <a:buNone/>
              <a:defRPr sz="2000">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28" name="Content Placeholder 2"/>
          <p:cNvSpPr>
            <a:spLocks noGrp="1"/>
          </p:cNvSpPr>
          <p:nvPr>
            <p:ph sz="quarter" idx="22"/>
          </p:nvPr>
        </p:nvSpPr>
        <p:spPr>
          <a:xfrm>
            <a:off x="469379" y="4131425"/>
            <a:ext cx="5259170" cy="307777"/>
          </a:xfrm>
          <a:prstGeom prst="rect">
            <a:avLst/>
          </a:prstGeom>
        </p:spPr>
        <p:txBody>
          <a:bodyPr lIns="0" tIns="0" rIns="0" bIns="0"/>
          <a:lstStyle>
            <a:lvl1pPr marL="182880" indent="-182880">
              <a:lnSpc>
                <a:spcPct val="100000"/>
              </a:lnSpc>
              <a:spcBef>
                <a:spcPts val="400"/>
              </a:spcBef>
              <a:spcAft>
                <a:spcPts val="400"/>
              </a:spcAft>
              <a:buClr>
                <a:srgbClr val="00369D"/>
              </a:buClr>
              <a:buFont typeface="Wingdings" panose="05000000000000000000" pitchFamily="2" charset="2"/>
              <a:buChar char="§"/>
              <a:defRPr sz="2000" b="0">
                <a:solidFill>
                  <a:srgbClr val="5B6770"/>
                </a:solidFill>
                <a:latin typeface="Arial" panose="020B0604020202020204" pitchFamily="34" charset="0"/>
                <a:cs typeface="Arial" panose="020B0604020202020204" pitchFamily="34" charset="0"/>
              </a:defRPr>
            </a:lvl1pPr>
            <a:lvl2pPr marL="365760" indent="-182880">
              <a:lnSpc>
                <a:spcPct val="100000"/>
              </a:lnSpc>
              <a:spcBef>
                <a:spcPts val="400"/>
              </a:spcBef>
              <a:spcAft>
                <a:spcPts val="400"/>
              </a:spcAft>
              <a:buClr>
                <a:srgbClr val="E14504"/>
              </a:buClr>
              <a:buFont typeface="Wingdings" panose="05000000000000000000" pitchFamily="2" charset="2"/>
              <a:buChar char="§"/>
              <a:defRPr b="0">
                <a:solidFill>
                  <a:srgbClr val="5B6770"/>
                </a:solidFill>
                <a:latin typeface="HelveticaNeueLT Std" panose="020B0604020202020204" pitchFamily="34" charset="0"/>
              </a:defRPr>
            </a:lvl2pPr>
            <a:lvl3pPr marL="731520" indent="-185738">
              <a:lnSpc>
                <a:spcPct val="100000"/>
              </a:lnSpc>
              <a:spcBef>
                <a:spcPts val="400"/>
              </a:spcBef>
              <a:spcAft>
                <a:spcPts val="400"/>
              </a:spcAft>
              <a:buClr>
                <a:srgbClr val="E14504"/>
              </a:buClr>
              <a:buFont typeface="Wingdings" panose="05000000000000000000" pitchFamily="2" charset="2"/>
              <a:buChar char="§"/>
              <a:defRPr b="0">
                <a:solidFill>
                  <a:srgbClr val="5B6770"/>
                </a:solidFill>
                <a:latin typeface="HelveticaNeueLT Std" panose="020B0604020202020204" pitchFamily="34" charset="0"/>
              </a:defRPr>
            </a:lvl3pPr>
            <a:lvl4pPr marL="792163" indent="-163513">
              <a:buFont typeface="Wingdings" panose="05000000000000000000" pitchFamily="2" charset="2"/>
              <a:buChar char="§"/>
              <a:defRPr>
                <a:solidFill>
                  <a:srgbClr val="5B6770"/>
                </a:solidFill>
              </a:defRPr>
            </a:lvl4pPr>
          </a:lstStyle>
          <a:p>
            <a:pPr lvl="0"/>
            <a:r>
              <a:rPr lang="en-US"/>
              <a:t>Click to edit Master text styles</a:t>
            </a:r>
          </a:p>
        </p:txBody>
      </p:sp>
      <p:sp>
        <p:nvSpPr>
          <p:cNvPr id="29" name="Text Placeholder 13"/>
          <p:cNvSpPr>
            <a:spLocks noGrp="1"/>
          </p:cNvSpPr>
          <p:nvPr>
            <p:ph type="body" sz="quarter" idx="23"/>
          </p:nvPr>
        </p:nvSpPr>
        <p:spPr>
          <a:xfrm>
            <a:off x="469379" y="3740794"/>
            <a:ext cx="5259170" cy="276999"/>
          </a:xfrm>
          <a:prstGeom prst="rect">
            <a:avLst/>
          </a:prstGeom>
        </p:spPr>
        <p:txBody>
          <a:bodyPr lIns="0" tIns="0" rIns="0" bIns="0"/>
          <a:lstStyle>
            <a:lvl1pPr marL="0" indent="0">
              <a:buNone/>
              <a:defRPr sz="2000">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30" name="Content Placeholder 2"/>
          <p:cNvSpPr>
            <a:spLocks noGrp="1"/>
          </p:cNvSpPr>
          <p:nvPr>
            <p:ph sz="quarter" idx="24"/>
          </p:nvPr>
        </p:nvSpPr>
        <p:spPr>
          <a:xfrm>
            <a:off x="6437530" y="4131425"/>
            <a:ext cx="5259170" cy="307777"/>
          </a:xfrm>
          <a:prstGeom prst="rect">
            <a:avLst/>
          </a:prstGeom>
        </p:spPr>
        <p:txBody>
          <a:bodyPr lIns="0" tIns="0" rIns="0" bIns="0"/>
          <a:lstStyle>
            <a:lvl1pPr marL="182880" indent="-182880">
              <a:lnSpc>
                <a:spcPct val="100000"/>
              </a:lnSpc>
              <a:spcBef>
                <a:spcPts val="400"/>
              </a:spcBef>
              <a:spcAft>
                <a:spcPts val="400"/>
              </a:spcAft>
              <a:buClr>
                <a:srgbClr val="00369D"/>
              </a:buClr>
              <a:buFont typeface="Wingdings" panose="05000000000000000000" pitchFamily="2" charset="2"/>
              <a:buChar char="§"/>
              <a:defRPr sz="2000" b="0">
                <a:solidFill>
                  <a:srgbClr val="5B6770"/>
                </a:solidFill>
                <a:latin typeface="Arial" panose="020B0604020202020204" pitchFamily="34" charset="0"/>
                <a:cs typeface="Arial" panose="020B0604020202020204" pitchFamily="34" charset="0"/>
              </a:defRPr>
            </a:lvl1pPr>
            <a:lvl2pPr marL="365760" indent="-182880">
              <a:lnSpc>
                <a:spcPct val="100000"/>
              </a:lnSpc>
              <a:spcBef>
                <a:spcPts val="400"/>
              </a:spcBef>
              <a:spcAft>
                <a:spcPts val="400"/>
              </a:spcAft>
              <a:buClr>
                <a:srgbClr val="E14504"/>
              </a:buClr>
              <a:buFont typeface="Wingdings" panose="05000000000000000000" pitchFamily="2" charset="2"/>
              <a:buChar char="§"/>
              <a:defRPr b="0">
                <a:solidFill>
                  <a:srgbClr val="5B6770"/>
                </a:solidFill>
                <a:latin typeface="HelveticaNeueLT Std" panose="020B0604020202020204" pitchFamily="34" charset="0"/>
              </a:defRPr>
            </a:lvl2pPr>
            <a:lvl3pPr marL="731520" indent="-185738">
              <a:lnSpc>
                <a:spcPct val="100000"/>
              </a:lnSpc>
              <a:spcBef>
                <a:spcPts val="400"/>
              </a:spcBef>
              <a:spcAft>
                <a:spcPts val="400"/>
              </a:spcAft>
              <a:buClr>
                <a:srgbClr val="E14504"/>
              </a:buClr>
              <a:buFont typeface="Wingdings" panose="05000000000000000000" pitchFamily="2" charset="2"/>
              <a:buChar char="§"/>
              <a:defRPr b="0">
                <a:solidFill>
                  <a:srgbClr val="5B6770"/>
                </a:solidFill>
                <a:latin typeface="HelveticaNeueLT Std" panose="020B0604020202020204" pitchFamily="34" charset="0"/>
              </a:defRPr>
            </a:lvl3pPr>
            <a:lvl4pPr marL="792163" indent="-163513">
              <a:buFont typeface="Wingdings" panose="05000000000000000000" pitchFamily="2" charset="2"/>
              <a:buChar char="§"/>
              <a:defRPr>
                <a:solidFill>
                  <a:srgbClr val="5B6770"/>
                </a:solidFill>
              </a:defRPr>
            </a:lvl4pPr>
          </a:lstStyle>
          <a:p>
            <a:pPr lvl="0"/>
            <a:r>
              <a:rPr lang="en-US"/>
              <a:t>Click to edit Master text styles</a:t>
            </a:r>
          </a:p>
        </p:txBody>
      </p:sp>
      <p:sp>
        <p:nvSpPr>
          <p:cNvPr id="31" name="Text Placeholder 13"/>
          <p:cNvSpPr>
            <a:spLocks noGrp="1"/>
          </p:cNvSpPr>
          <p:nvPr>
            <p:ph type="body" sz="quarter" idx="25"/>
          </p:nvPr>
        </p:nvSpPr>
        <p:spPr>
          <a:xfrm>
            <a:off x="6437530" y="3740794"/>
            <a:ext cx="5259170" cy="276999"/>
          </a:xfrm>
          <a:prstGeom prst="rect">
            <a:avLst/>
          </a:prstGeom>
        </p:spPr>
        <p:txBody>
          <a:bodyPr lIns="0" tIns="0" rIns="0" bIns="0"/>
          <a:lstStyle>
            <a:lvl1pPr marL="0" indent="0">
              <a:buNone/>
              <a:defRPr sz="2000">
                <a:solidFill>
                  <a:srgbClr val="5B6770"/>
                </a:solidFill>
                <a:latin typeface="Arial" panose="020B0604020202020204" pitchFamily="34" charset="0"/>
                <a:cs typeface="Arial" panose="020B0604020202020204" pitchFamily="34" charset="0"/>
              </a:defRPr>
            </a:lvl1pPr>
            <a:lvl4pPr marL="628650" indent="0">
              <a:buNone/>
              <a:defRPr/>
            </a:lvl4pPr>
          </a:lstStyle>
          <a:p>
            <a:pPr lvl="0"/>
            <a:r>
              <a:rPr lang="en-US"/>
              <a:t>Click to edit Master text styles</a:t>
            </a:r>
          </a:p>
        </p:txBody>
      </p:sp>
      <p:sp>
        <p:nvSpPr>
          <p:cNvPr id="16" name="Text Placeholder 11">
            <a:extLst>
              <a:ext uri="{FF2B5EF4-FFF2-40B4-BE49-F238E27FC236}">
                <a16:creationId xmlns:a16="http://schemas.microsoft.com/office/drawing/2014/main" id="{3260D59E-62E9-6246-8F2E-6E91C8012011}"/>
              </a:ext>
            </a:extLst>
          </p:cNvPr>
          <p:cNvSpPr>
            <a:spLocks noGrp="1"/>
          </p:cNvSpPr>
          <p:nvPr>
            <p:ph type="body" sz="quarter" idx="13"/>
          </p:nvPr>
        </p:nvSpPr>
        <p:spPr>
          <a:xfrm>
            <a:off x="466627" y="219399"/>
            <a:ext cx="7772400" cy="193899"/>
          </a:xfrm>
        </p:spPr>
        <p:txBody>
          <a:bodyPr anchor="ctr" anchorCtr="0"/>
          <a:lstStyle>
            <a:lvl1pPr marL="0" indent="0">
              <a:buNone/>
              <a:defRPr sz="1400">
                <a:solidFill>
                  <a:srgbClr val="0033A1"/>
                </a:solidFill>
              </a:defRPr>
            </a:lvl1pPr>
          </a:lstStyle>
          <a:p>
            <a:pPr lvl="0"/>
            <a:r>
              <a:rPr lang="en-US"/>
              <a:t>Click to edit Master text styles</a:t>
            </a:r>
          </a:p>
        </p:txBody>
      </p:sp>
      <p:cxnSp>
        <p:nvCxnSpPr>
          <p:cNvPr id="21" name="Straight Connector 20">
            <a:extLst>
              <a:ext uri="{FF2B5EF4-FFF2-40B4-BE49-F238E27FC236}">
                <a16:creationId xmlns:a16="http://schemas.microsoft.com/office/drawing/2014/main" id="{8EB79AA1-3ED9-CF45-A235-145339628675}"/>
              </a:ext>
            </a:extLst>
          </p:cNvPr>
          <p:cNvCxnSpPr>
            <a:cxnSpLocks/>
          </p:cNvCxnSpPr>
          <p:nvPr userDrawn="1"/>
        </p:nvCxnSpPr>
        <p:spPr>
          <a:xfrm>
            <a:off x="-1" y="599782"/>
            <a:ext cx="12192000" cy="0"/>
          </a:xfrm>
          <a:prstGeom prst="line">
            <a:avLst/>
          </a:prstGeom>
          <a:ln w="20320">
            <a:gradFill>
              <a:gsLst>
                <a:gs pos="50000">
                  <a:srgbClr val="85C2EF"/>
                </a:gs>
                <a:gs pos="80000">
                  <a:srgbClr val="0033A1"/>
                </a:gs>
                <a:gs pos="20000">
                  <a:srgbClr val="0033A1"/>
                </a:gs>
              </a:gsLst>
              <a:lin ang="0" scaled="0"/>
            </a:gradFill>
          </a:ln>
        </p:spPr>
        <p:style>
          <a:lnRef idx="1">
            <a:schemeClr val="accent1"/>
          </a:lnRef>
          <a:fillRef idx="0">
            <a:schemeClr val="accent1"/>
          </a:fillRef>
          <a:effectRef idx="0">
            <a:schemeClr val="accent1"/>
          </a:effectRef>
          <a:fontRef idx="minor">
            <a:schemeClr val="tx1"/>
          </a:fontRef>
        </p:style>
      </p:cxnSp>
      <p:sp>
        <p:nvSpPr>
          <p:cNvPr id="32" name="Subtitle 4">
            <a:extLst>
              <a:ext uri="{FF2B5EF4-FFF2-40B4-BE49-F238E27FC236}">
                <a16:creationId xmlns:a16="http://schemas.microsoft.com/office/drawing/2014/main" id="{AD867622-8CF8-0F4D-943A-19A7BA7DCC18}"/>
              </a:ext>
            </a:extLst>
          </p:cNvPr>
          <p:cNvSpPr txBox="1">
            <a:spLocks/>
          </p:cNvSpPr>
          <p:nvPr userDrawn="1"/>
        </p:nvSpPr>
        <p:spPr bwMode="auto">
          <a:xfrm>
            <a:off x="4107180" y="261728"/>
            <a:ext cx="7589520" cy="13849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indent="0" algn="l" defTabSz="820738" rtl="0" eaLnBrk="1" fontAlgn="base" hangingPunct="1">
              <a:lnSpc>
                <a:spcPct val="90000"/>
              </a:lnSpc>
              <a:spcBef>
                <a:spcPct val="0"/>
              </a:spcBef>
              <a:spcAft>
                <a:spcPct val="0"/>
              </a:spcAft>
              <a:buClr>
                <a:schemeClr val="tx2"/>
              </a:buClr>
              <a:buFont typeface="Wingdings" pitchFamily="2" charset="2"/>
              <a:buNone/>
              <a:defRPr sz="1800" b="0">
                <a:solidFill>
                  <a:schemeClr val="bg1"/>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algn="r"/>
            <a:r>
              <a:rPr lang="en-US" sz="1000" b="1" kern="0" dirty="0">
                <a:solidFill>
                  <a:srgbClr val="A3AAAE"/>
                </a:solidFill>
              </a:rPr>
              <a:t>Communications </a:t>
            </a:r>
            <a:r>
              <a:rPr lang="en-US" sz="1000" kern="0" dirty="0">
                <a:solidFill>
                  <a:srgbClr val="A3AAAE"/>
                </a:solidFill>
              </a:rPr>
              <a:t>| Creative Studio</a:t>
            </a:r>
          </a:p>
        </p:txBody>
      </p:sp>
    </p:spTree>
    <p:extLst>
      <p:ext uri="{BB962C8B-B14F-4D97-AF65-F5344CB8AC3E}">
        <p14:creationId xmlns:p14="http://schemas.microsoft.com/office/powerpoint/2010/main" val="20606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losing_Whit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0416" y="2907323"/>
            <a:ext cx="4451168" cy="1043354"/>
          </a:xfrm>
          <a:prstGeom prst="rect">
            <a:avLst/>
          </a:prstGeom>
        </p:spPr>
      </p:pic>
      <p:sp>
        <p:nvSpPr>
          <p:cNvPr id="4" name="Rectangle 3">
            <a:extLst>
              <a:ext uri="{FF2B5EF4-FFF2-40B4-BE49-F238E27FC236}">
                <a16:creationId xmlns:a16="http://schemas.microsoft.com/office/drawing/2014/main" id="{0CB3E8AA-AAEA-6F40-A235-53ECB1AC6A7C}"/>
              </a:ext>
            </a:extLst>
          </p:cNvPr>
          <p:cNvSpPr>
            <a:spLocks noChangeArrowheads="1"/>
          </p:cNvSpPr>
          <p:nvPr userDrawn="1"/>
        </p:nvSpPr>
        <p:spPr bwMode="auto">
          <a:xfrm>
            <a:off x="457200" y="649388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8" eaLnBrk="0" hangingPunct="0"/>
            <a:r>
              <a:rPr lang="en-US" sz="800" dirty="0">
                <a:solidFill>
                  <a:srgbClr val="A3AAAE"/>
                </a:solidFill>
              </a:rPr>
              <a:t>Copyright © 2024 Boeing. All rights reserved.</a:t>
            </a:r>
          </a:p>
        </p:txBody>
      </p:sp>
    </p:spTree>
    <p:extLst>
      <p:ext uri="{BB962C8B-B14F-4D97-AF65-F5344CB8AC3E}">
        <p14:creationId xmlns:p14="http://schemas.microsoft.com/office/powerpoint/2010/main" val="28900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theme" Target="../theme/theme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theme" Target="../theme/theme5.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bwMode="auto">
          <a:xfrm>
            <a:off x="457201" y="900499"/>
            <a:ext cx="10976889" cy="3046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11268" name="Rectangle 4"/>
          <p:cNvSpPr>
            <a:spLocks noGrp="1" noChangeArrowheads="1"/>
          </p:cNvSpPr>
          <p:nvPr>
            <p:ph type="body" idx="1"/>
          </p:nvPr>
        </p:nvSpPr>
        <p:spPr bwMode="auto">
          <a:xfrm>
            <a:off x="457200" y="2021174"/>
            <a:ext cx="10980835" cy="147732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lide Number Placeholder 1"/>
          <p:cNvSpPr>
            <a:spLocks noGrp="1"/>
          </p:cNvSpPr>
          <p:nvPr>
            <p:ph type="sldNum" sz="quarter" idx="4"/>
          </p:nvPr>
        </p:nvSpPr>
        <p:spPr>
          <a:xfrm>
            <a:off x="10142220" y="6515100"/>
            <a:ext cx="1554480" cy="91440"/>
          </a:xfrm>
          <a:prstGeom prst="rect">
            <a:avLst/>
          </a:prstGeom>
        </p:spPr>
        <p:txBody>
          <a:bodyPr vert="horz" lIns="0" tIns="0" rIns="0" bIns="0" rtlCol="0" anchor="ctr"/>
          <a:lstStyle>
            <a:lvl1pPr algn="r">
              <a:defRPr sz="800" b="1">
                <a:solidFill>
                  <a:srgbClr val="A3AAAE"/>
                </a:solidFill>
              </a:defRPr>
            </a:lvl1pPr>
          </a:lstStyle>
          <a:p>
            <a:fld id="{48FFE6E1-85EB-9E42-824B-7CC9267ED8B9}" type="slidenum">
              <a:rPr lang="en-US" smtClean="0"/>
              <a:pPr/>
              <a:t>‹#›</a:t>
            </a:fld>
            <a:endParaRPr lang="en-US" dirty="0"/>
          </a:p>
        </p:txBody>
      </p:sp>
    </p:spTree>
    <p:extLst>
      <p:ext uri="{BB962C8B-B14F-4D97-AF65-F5344CB8AC3E}">
        <p14:creationId xmlns:p14="http://schemas.microsoft.com/office/powerpoint/2010/main" val="3332785547"/>
      </p:ext>
    </p:extLst>
  </p:cSld>
  <p:clrMap bg1="lt1" tx1="dk1" bg2="lt2" tx2="dk2" accent1="accent1" accent2="accent2" accent3="accent3" accent4="accent4" accent5="accent5" accent6="accent6" hlink="hlink" folHlink="folHlink"/>
  <p:sldLayoutIdLst>
    <p:sldLayoutId id="2147483848" r:id="rId1"/>
    <p:sldLayoutId id="2147483856" r:id="rId2"/>
    <p:sldLayoutId id="2147483857" r:id="rId3"/>
    <p:sldLayoutId id="2147483858" r:id="rId4"/>
    <p:sldLayoutId id="2147483859" r:id="rId5"/>
    <p:sldLayoutId id="2147483860" r:id="rId6"/>
    <p:sldLayoutId id="2147483847" r:id="rId7"/>
    <p:sldLayoutId id="2147483854" r:id="rId8"/>
    <p:sldLayoutId id="2147483855" r:id="rId9"/>
    <p:sldLayoutId id="2147483851" r:id="rId10"/>
    <p:sldLayoutId id="2147483852" r:id="rId11"/>
    <p:sldLayoutId id="2147483853" r:id="rId12"/>
    <p:sldLayoutId id="2147483863" r:id="rId13"/>
    <p:sldLayoutId id="2147483864" r:id="rId14"/>
    <p:sldLayoutId id="21474837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20763" rtl="0" eaLnBrk="1" fontAlgn="base" hangingPunct="1">
        <a:lnSpc>
          <a:spcPct val="90000"/>
        </a:lnSpc>
        <a:spcBef>
          <a:spcPct val="0"/>
        </a:spcBef>
        <a:spcAft>
          <a:spcPct val="0"/>
        </a:spcAft>
        <a:defRPr sz="2200" b="0">
          <a:solidFill>
            <a:schemeClr val="tx2"/>
          </a:solidFill>
          <a:latin typeface="Arial" charset="0"/>
          <a:ea typeface="Arial" charset="0"/>
          <a:cs typeface="Arial" charset="0"/>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p:titleStyle>
    <p:bodyStyle>
      <a:lvl1pPr marL="169863" indent="-169863" algn="l" defTabSz="820738" rtl="0" eaLnBrk="1" fontAlgn="base" hangingPunct="1">
        <a:lnSpc>
          <a:spcPct val="100000"/>
        </a:lnSpc>
        <a:spcBef>
          <a:spcPct val="30000"/>
        </a:spcBef>
        <a:spcAft>
          <a:spcPct val="0"/>
        </a:spcAft>
        <a:buClr>
          <a:schemeClr val="tx2"/>
        </a:buClr>
        <a:buFont typeface="Wingdings" pitchFamily="2" charset="2"/>
        <a:buChar char="§"/>
        <a:defRPr sz="1800" b="0">
          <a:solidFill>
            <a:srgbClr val="5B6770"/>
          </a:solidFill>
          <a:latin typeface="Arial" charset="0"/>
          <a:ea typeface="Arial" charset="0"/>
          <a:cs typeface="Arial" charset="0"/>
        </a:defRPr>
      </a:lvl1pPr>
      <a:lvl2pPr marL="376238" indent="-204788" algn="l" defTabSz="820738" rtl="0" eaLnBrk="1" fontAlgn="base" hangingPunct="1">
        <a:lnSpc>
          <a:spcPct val="100000"/>
        </a:lnSpc>
        <a:spcBef>
          <a:spcPct val="30000"/>
        </a:spcBef>
        <a:spcAft>
          <a:spcPct val="0"/>
        </a:spcAft>
        <a:buClr>
          <a:schemeClr val="tx2"/>
        </a:buClr>
        <a:buFont typeface="Wingdings" pitchFamily="2" charset="2"/>
        <a:buChar char="§"/>
        <a:defRPr sz="1600">
          <a:solidFill>
            <a:srgbClr val="5B6770"/>
          </a:solidFill>
          <a:latin typeface="Arial" charset="0"/>
          <a:ea typeface="Arial" charset="0"/>
          <a:cs typeface="Arial" charset="0"/>
        </a:defRPr>
      </a:lvl2pPr>
      <a:lvl3pPr marL="627063" indent="-185738" algn="l" defTabSz="820738" rtl="0" eaLnBrk="1" fontAlgn="base" hangingPunct="1">
        <a:lnSpc>
          <a:spcPct val="100000"/>
        </a:lnSpc>
        <a:spcBef>
          <a:spcPct val="30000"/>
        </a:spcBef>
        <a:spcAft>
          <a:spcPct val="0"/>
        </a:spcAft>
        <a:buClr>
          <a:schemeClr val="tx2"/>
        </a:buClr>
        <a:buFont typeface="Arial" charset="0"/>
        <a:buChar char="–"/>
        <a:defRPr sz="1600">
          <a:solidFill>
            <a:srgbClr val="5B6770"/>
          </a:solidFill>
          <a:latin typeface="Arial" charset="0"/>
          <a:ea typeface="Arial" charset="0"/>
          <a:cs typeface="Arial" charset="0"/>
        </a:defRPr>
      </a:lvl3pPr>
      <a:lvl4pPr marL="792163" indent="-163513" algn="l" defTabSz="820738" rtl="0" eaLnBrk="1" fontAlgn="base" hangingPunct="1">
        <a:lnSpc>
          <a:spcPct val="10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4pPr>
      <a:lvl5pPr marL="957263" indent="-163513" algn="l" defTabSz="820738" rtl="0" eaLnBrk="1" fontAlgn="base" hangingPunct="1">
        <a:lnSpc>
          <a:spcPct val="10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3912" userDrawn="1">
          <p15:clr>
            <a:srgbClr val="F26B43"/>
          </p15:clr>
        </p15:guide>
        <p15:guide id="3" pos="288" userDrawn="1">
          <p15:clr>
            <a:srgbClr val="F26B43"/>
          </p15:clr>
        </p15:guide>
        <p15:guide id="4" pos="7392" userDrawn="1">
          <p15:clr>
            <a:srgbClr val="F26B43"/>
          </p15:clr>
        </p15:guide>
        <p15:guide id="5" orient="horz" pos="4104" userDrawn="1">
          <p15:clr>
            <a:srgbClr val="F26B43"/>
          </p15:clr>
        </p15:guide>
        <p15:guide id="6" orient="horz" pos="336" userDrawn="1">
          <p15:clr>
            <a:srgbClr val="F26B43"/>
          </p15:clr>
        </p15:guide>
        <p15:guide id="7" orient="horz" pos="2160" userDrawn="1">
          <p15:clr>
            <a:srgbClr val="F26B43"/>
          </p15:clr>
        </p15:guide>
        <p15:guide id="8" orient="horz" pos="480" userDrawn="1">
          <p15:clr>
            <a:srgbClr val="F26B43"/>
          </p15:clr>
        </p15:guide>
        <p15:guide id="10" pos="744" userDrawn="1">
          <p15:clr>
            <a:srgbClr val="F26B43"/>
          </p15:clr>
        </p15:guide>
        <p15:guide id="11" pos="889" userDrawn="1">
          <p15:clr>
            <a:srgbClr val="F26B43"/>
          </p15:clr>
        </p15:guide>
        <p15:guide id="12" pos="1344" userDrawn="1">
          <p15:clr>
            <a:srgbClr val="F26B43"/>
          </p15:clr>
        </p15:guide>
        <p15:guide id="13" pos="1488" userDrawn="1">
          <p15:clr>
            <a:srgbClr val="F26B43"/>
          </p15:clr>
        </p15:guide>
        <p15:guide id="14" pos="1944" userDrawn="1">
          <p15:clr>
            <a:srgbClr val="F26B43"/>
          </p15:clr>
        </p15:guide>
        <p15:guide id="15" pos="2088" userDrawn="1">
          <p15:clr>
            <a:srgbClr val="F26B43"/>
          </p15:clr>
        </p15:guide>
        <p15:guide id="16" pos="2568" userDrawn="1">
          <p15:clr>
            <a:srgbClr val="F26B43"/>
          </p15:clr>
        </p15:guide>
        <p15:guide id="17" pos="2712" userDrawn="1">
          <p15:clr>
            <a:srgbClr val="F26B43"/>
          </p15:clr>
        </p15:guide>
        <p15:guide id="18" pos="3168" userDrawn="1">
          <p15:clr>
            <a:srgbClr val="F26B43"/>
          </p15:clr>
        </p15:guide>
        <p15:guide id="19" pos="3312" userDrawn="1">
          <p15:clr>
            <a:srgbClr val="F26B43"/>
          </p15:clr>
        </p15:guide>
        <p15:guide id="20" pos="3768" userDrawn="1">
          <p15:clr>
            <a:srgbClr val="F26B43"/>
          </p15:clr>
        </p15:guide>
        <p15:guide id="21" pos="4368" userDrawn="1">
          <p15:clr>
            <a:srgbClr val="F26B43"/>
          </p15:clr>
        </p15:guide>
        <p15:guide id="22" pos="4512" userDrawn="1">
          <p15:clr>
            <a:srgbClr val="F26B43"/>
          </p15:clr>
        </p15:guide>
        <p15:guide id="23" pos="4968" userDrawn="1">
          <p15:clr>
            <a:srgbClr val="F26B43"/>
          </p15:clr>
        </p15:guide>
        <p15:guide id="24" pos="5112" userDrawn="1">
          <p15:clr>
            <a:srgbClr val="F26B43"/>
          </p15:clr>
        </p15:guide>
        <p15:guide id="25" pos="5568" userDrawn="1">
          <p15:clr>
            <a:srgbClr val="F26B43"/>
          </p15:clr>
        </p15:guide>
        <p15:guide id="26" pos="5712" userDrawn="1">
          <p15:clr>
            <a:srgbClr val="F26B43"/>
          </p15:clr>
        </p15:guide>
        <p15:guide id="27" pos="6168" userDrawn="1">
          <p15:clr>
            <a:srgbClr val="F26B43"/>
          </p15:clr>
        </p15:guide>
        <p15:guide id="28" pos="6312" userDrawn="1">
          <p15:clr>
            <a:srgbClr val="F26B43"/>
          </p15:clr>
        </p15:guide>
        <p15:guide id="29" pos="6768" userDrawn="1">
          <p15:clr>
            <a:srgbClr val="F26B43"/>
          </p15:clr>
        </p15:guide>
        <p15:guide id="30" pos="6936" userDrawn="1">
          <p15:clr>
            <a:srgbClr val="F26B43"/>
          </p15:clr>
        </p15:guide>
        <p15:guide id="31" orient="horz" pos="4032" userDrawn="1">
          <p15:clr>
            <a:srgbClr val="F26B43"/>
          </p15:clr>
        </p15:guide>
        <p15:guide id="32" orient="horz" pos="2952" userDrawn="1">
          <p15:clr>
            <a:srgbClr val="F26B43"/>
          </p15:clr>
        </p15:guide>
        <p15:guide id="33" orient="horz" pos="2880" userDrawn="1">
          <p15:clr>
            <a:srgbClr val="F26B43"/>
          </p15:clr>
        </p15:guide>
        <p15:guide id="34" orient="horz" pos="2808" userDrawn="1">
          <p15:clr>
            <a:srgbClr val="F26B43"/>
          </p15:clr>
        </p15:guide>
        <p15:guide id="35" orient="horz" pos="2232" userDrawn="1">
          <p15:clr>
            <a:srgbClr val="F26B43"/>
          </p15:clr>
        </p15:guide>
        <p15:guide id="36" orient="horz" pos="2088" userDrawn="1">
          <p15:clr>
            <a:srgbClr val="F26B43"/>
          </p15:clr>
        </p15:guide>
        <p15:guide id="37" orient="horz" pos="1512" userDrawn="1">
          <p15:clr>
            <a:srgbClr val="F26B43"/>
          </p15:clr>
        </p15:guide>
        <p15:guide id="38" orient="horz" pos="1440" userDrawn="1">
          <p15:clr>
            <a:srgbClr val="F26B43"/>
          </p15:clr>
        </p15:guide>
        <p15:guide id="39" orient="horz" pos="1368" userDrawn="1">
          <p15:clr>
            <a:srgbClr val="F26B43"/>
          </p15:clr>
        </p15:guide>
        <p15:guide id="40" orient="horz" pos="5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40A1E14-F859-2E42-874C-0CA73461363D}"/>
              </a:ext>
            </a:extLst>
          </p:cNvPr>
          <p:cNvSpPr>
            <a:spLocks noGrp="1"/>
          </p:cNvSpPr>
          <p:nvPr>
            <p:ph type="sldNum" sz="quarter" idx="4"/>
          </p:nvPr>
        </p:nvSpPr>
        <p:spPr>
          <a:xfrm>
            <a:off x="10143274" y="6362700"/>
            <a:ext cx="1554885" cy="91440"/>
          </a:xfrm>
          <a:prstGeom prst="rect">
            <a:avLst/>
          </a:prstGeom>
        </p:spPr>
        <p:txBody>
          <a:bodyPr vert="horz" lIns="0" tIns="0" rIns="0" bIns="0" rtlCol="0" anchor="ctr"/>
          <a:lstStyle>
            <a:lvl1pPr algn="r">
              <a:defRPr sz="800" b="1">
                <a:solidFill>
                  <a:srgbClr val="A3AAAE"/>
                </a:solidFill>
              </a:defRPr>
            </a:lvl1pPr>
          </a:lstStyle>
          <a:p>
            <a:fld id="{48FFE6E1-85EB-9E42-824B-7CC9267ED8B9}" type="slidenum">
              <a:rPr lang="en-US" smtClean="0"/>
              <a:pPr/>
              <a:t>‹#›</a:t>
            </a:fld>
            <a:endParaRPr lang="en-US" dirty="0"/>
          </a:p>
        </p:txBody>
      </p:sp>
    </p:spTree>
    <p:extLst>
      <p:ext uri="{BB962C8B-B14F-4D97-AF65-F5344CB8AC3E}">
        <p14:creationId xmlns:p14="http://schemas.microsoft.com/office/powerpoint/2010/main" val="200324151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20763" rtl="0" eaLnBrk="1" fontAlgn="base" hangingPunct="1">
        <a:lnSpc>
          <a:spcPct val="90000"/>
        </a:lnSpc>
        <a:spcBef>
          <a:spcPct val="0"/>
        </a:spcBef>
        <a:spcAft>
          <a:spcPct val="0"/>
        </a:spcAft>
        <a:defRPr sz="3200" b="1">
          <a:solidFill>
            <a:srgbClr val="000C22"/>
          </a:solidFill>
          <a:latin typeface="+mj-lt"/>
          <a:ea typeface="+mj-ea"/>
          <a:cs typeface="+mj-cs"/>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p:titleStyle>
    <p:bodyStyle>
      <a:lvl1pPr marL="169863" indent="-169863" algn="l" defTabSz="820738" rtl="0" eaLnBrk="1" fontAlgn="base" hangingPunct="1">
        <a:lnSpc>
          <a:spcPct val="90000"/>
        </a:lnSpc>
        <a:spcBef>
          <a:spcPct val="30000"/>
        </a:spcBef>
        <a:spcAft>
          <a:spcPct val="0"/>
        </a:spcAft>
        <a:buClr>
          <a:srgbClr val="0096DF"/>
        </a:buClr>
        <a:buFont typeface="Wingdings" pitchFamily="2" charset="2"/>
        <a:buChar char="§"/>
        <a:defRPr sz="2200" b="1">
          <a:solidFill>
            <a:srgbClr val="000C22"/>
          </a:solidFill>
          <a:latin typeface="+mn-lt"/>
          <a:ea typeface="+mn-ea"/>
          <a:cs typeface="+mn-cs"/>
        </a:defRPr>
      </a:lvl1pPr>
      <a:lvl2pPr marL="376238" indent="-204788" algn="l" defTabSz="820738" rtl="0" eaLnBrk="1" fontAlgn="base" hangingPunct="1">
        <a:lnSpc>
          <a:spcPct val="90000"/>
        </a:lnSpc>
        <a:spcBef>
          <a:spcPct val="30000"/>
        </a:spcBef>
        <a:spcAft>
          <a:spcPct val="0"/>
        </a:spcAft>
        <a:buClr>
          <a:srgbClr val="0096DF"/>
        </a:buClr>
        <a:buFont typeface="Wingdings" pitchFamily="2" charset="2"/>
        <a:buChar char="§"/>
        <a:defRPr sz="2000">
          <a:solidFill>
            <a:srgbClr val="000C22"/>
          </a:solidFill>
          <a:latin typeface="+mn-lt"/>
        </a:defRPr>
      </a:lvl2pPr>
      <a:lvl3pPr marL="627063" indent="-185738" algn="l" defTabSz="820738" rtl="0" eaLnBrk="1" fontAlgn="base" hangingPunct="1">
        <a:lnSpc>
          <a:spcPct val="90000"/>
        </a:lnSpc>
        <a:spcBef>
          <a:spcPct val="30000"/>
        </a:spcBef>
        <a:spcAft>
          <a:spcPct val="0"/>
        </a:spcAft>
        <a:buClr>
          <a:srgbClr val="0096DF"/>
        </a:buClr>
        <a:buFont typeface="Arial" charset="0"/>
        <a:buChar char="–"/>
        <a:defRPr>
          <a:solidFill>
            <a:srgbClr val="000C22"/>
          </a:solidFill>
          <a:latin typeface="+mn-lt"/>
        </a:defRPr>
      </a:lvl3pPr>
      <a:lvl4pPr marL="792163" indent="-163513" algn="l" defTabSz="820738" rtl="0" eaLnBrk="1" fontAlgn="base" hangingPunct="1">
        <a:lnSpc>
          <a:spcPct val="90000"/>
        </a:lnSpc>
        <a:spcBef>
          <a:spcPct val="30000"/>
        </a:spcBef>
        <a:spcAft>
          <a:spcPct val="0"/>
        </a:spcAft>
        <a:buClr>
          <a:srgbClr val="0096DF"/>
        </a:buClr>
        <a:buFont typeface="Arial" charset="0"/>
        <a:buChar char="–"/>
        <a:defRPr>
          <a:solidFill>
            <a:srgbClr val="000C22"/>
          </a:solidFill>
          <a:latin typeface="+mn-lt"/>
        </a:defRPr>
      </a:lvl4pPr>
      <a:lvl5pPr marL="957263" indent="-163513" algn="l" defTabSz="820738" rtl="0" eaLnBrk="1" fontAlgn="base" hangingPunct="1">
        <a:lnSpc>
          <a:spcPct val="90000"/>
        </a:lnSpc>
        <a:spcBef>
          <a:spcPct val="30000"/>
        </a:spcBef>
        <a:spcAft>
          <a:spcPct val="0"/>
        </a:spcAft>
        <a:buClr>
          <a:srgbClr val="0096DF"/>
        </a:buClr>
        <a:buFont typeface="Arial" charset="0"/>
        <a:buChar char="–"/>
        <a:defRPr sz="1600">
          <a:solidFill>
            <a:srgbClr val="000C22"/>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1">
          <p15:clr>
            <a:srgbClr val="F26B43"/>
          </p15:clr>
        </p15:guide>
        <p15:guide id="3" pos="7367">
          <p15:clr>
            <a:srgbClr val="F26B43"/>
          </p15:clr>
        </p15:guide>
        <p15:guide id="10" orient="horz" pos="288">
          <p15:clr>
            <a:srgbClr val="F26B43"/>
          </p15:clr>
        </p15:guide>
        <p15:guide id="11" orient="horz" pos="4008">
          <p15:clr>
            <a:srgbClr val="F26B43"/>
          </p15:clr>
        </p15:guide>
        <p15:guide id="12" pos="3836">
          <p15:clr>
            <a:srgbClr val="F26B43"/>
          </p15:clr>
        </p15:guide>
        <p15:guide id="13" pos="2663">
          <p15:clr>
            <a:srgbClr val="F26B43"/>
          </p15:clr>
        </p15:guide>
        <p15:guide id="14" pos="5015">
          <p15:clr>
            <a:srgbClr val="F26B43"/>
          </p15:clr>
        </p15:guide>
        <p15:guide id="15" pos="2591">
          <p15:clr>
            <a:srgbClr val="F26B43"/>
          </p15:clr>
        </p15:guide>
        <p15:guide id="16" pos="2735">
          <p15:clr>
            <a:srgbClr val="F26B43"/>
          </p15:clr>
        </p15:guide>
        <p15:guide id="17" pos="5087">
          <p15:clr>
            <a:srgbClr val="F26B43"/>
          </p15:clr>
        </p15:guide>
        <p15:guide id="18" pos="4943">
          <p15:clr>
            <a:srgbClr val="F26B43"/>
          </p15:clr>
        </p15:guide>
        <p15:guide id="19" orient="horz" pos="576">
          <p15:clr>
            <a:srgbClr val="F26B43"/>
          </p15:clr>
        </p15:guide>
        <p15:guide id="20" orient="horz" pos="3744">
          <p15:clr>
            <a:srgbClr val="F26B43"/>
          </p15:clr>
        </p15:guide>
        <p15:guide id="21" pos="1559">
          <p15:clr>
            <a:srgbClr val="F26B43"/>
          </p15:clr>
        </p15:guide>
        <p15:guide id="22" orient="horz" pos="864">
          <p15:clr>
            <a:srgbClr val="F26B43"/>
          </p15:clr>
        </p15:guide>
        <p15:guide id="23" pos="599">
          <p15:clr>
            <a:srgbClr val="F26B43"/>
          </p15:clr>
        </p15:guide>
        <p15:guide id="24" orient="horz" pos="264" userDrawn="1">
          <p15:clr>
            <a:srgbClr val="F26B43"/>
          </p15:clr>
        </p15:guide>
        <p15:guide id="25" pos="3912" userDrawn="1">
          <p15:clr>
            <a:srgbClr val="F26B43"/>
          </p15:clr>
        </p15:guide>
        <p15:guide id="26" pos="288" userDrawn="1">
          <p15:clr>
            <a:srgbClr val="F26B43"/>
          </p15:clr>
        </p15:guide>
        <p15:guide id="27" pos="7392" userDrawn="1">
          <p15:clr>
            <a:srgbClr val="F26B43"/>
          </p15:clr>
        </p15:guide>
        <p15:guide id="28" orient="horz" pos="4104" userDrawn="1">
          <p15:clr>
            <a:srgbClr val="F26B43"/>
          </p15:clr>
        </p15:guide>
        <p15:guide id="29" orient="horz" pos="336" userDrawn="1">
          <p15:clr>
            <a:srgbClr val="F26B43"/>
          </p15:clr>
        </p15:guide>
        <p15:guide id="30" orient="horz" pos="2160" userDrawn="1">
          <p15:clr>
            <a:srgbClr val="F26B43"/>
          </p15:clr>
        </p15:guide>
        <p15:guide id="31" orient="horz" pos="480" userDrawn="1">
          <p15:clr>
            <a:srgbClr val="F26B43"/>
          </p15:clr>
        </p15:guide>
        <p15:guide id="32" pos="744" userDrawn="1">
          <p15:clr>
            <a:srgbClr val="F26B43"/>
          </p15:clr>
        </p15:guide>
        <p15:guide id="33" pos="889" userDrawn="1">
          <p15:clr>
            <a:srgbClr val="F26B43"/>
          </p15:clr>
        </p15:guide>
        <p15:guide id="34" pos="1344" userDrawn="1">
          <p15:clr>
            <a:srgbClr val="F26B43"/>
          </p15:clr>
        </p15:guide>
        <p15:guide id="35" pos="1488" userDrawn="1">
          <p15:clr>
            <a:srgbClr val="F26B43"/>
          </p15:clr>
        </p15:guide>
        <p15:guide id="36" pos="1944" userDrawn="1">
          <p15:clr>
            <a:srgbClr val="F26B43"/>
          </p15:clr>
        </p15:guide>
        <p15:guide id="37" pos="2088" userDrawn="1">
          <p15:clr>
            <a:srgbClr val="F26B43"/>
          </p15:clr>
        </p15:guide>
        <p15:guide id="38" pos="2568" userDrawn="1">
          <p15:clr>
            <a:srgbClr val="F26B43"/>
          </p15:clr>
        </p15:guide>
        <p15:guide id="39" pos="2712" userDrawn="1">
          <p15:clr>
            <a:srgbClr val="F26B43"/>
          </p15:clr>
        </p15:guide>
        <p15:guide id="40" pos="3168" userDrawn="1">
          <p15:clr>
            <a:srgbClr val="F26B43"/>
          </p15:clr>
        </p15:guide>
        <p15:guide id="41" pos="3312" userDrawn="1">
          <p15:clr>
            <a:srgbClr val="F26B43"/>
          </p15:clr>
        </p15:guide>
        <p15:guide id="42" pos="3768" userDrawn="1">
          <p15:clr>
            <a:srgbClr val="F26B43"/>
          </p15:clr>
        </p15:guide>
        <p15:guide id="43" pos="4368" userDrawn="1">
          <p15:clr>
            <a:srgbClr val="F26B43"/>
          </p15:clr>
        </p15:guide>
        <p15:guide id="44" pos="4512" userDrawn="1">
          <p15:clr>
            <a:srgbClr val="F26B43"/>
          </p15:clr>
        </p15:guide>
        <p15:guide id="45" pos="4968" userDrawn="1">
          <p15:clr>
            <a:srgbClr val="F26B43"/>
          </p15:clr>
        </p15:guide>
        <p15:guide id="46" pos="5112" userDrawn="1">
          <p15:clr>
            <a:srgbClr val="F26B43"/>
          </p15:clr>
        </p15:guide>
        <p15:guide id="47" pos="5568" userDrawn="1">
          <p15:clr>
            <a:srgbClr val="F26B43"/>
          </p15:clr>
        </p15:guide>
        <p15:guide id="48" pos="5712" userDrawn="1">
          <p15:clr>
            <a:srgbClr val="F26B43"/>
          </p15:clr>
        </p15:guide>
        <p15:guide id="49" pos="6168" userDrawn="1">
          <p15:clr>
            <a:srgbClr val="F26B43"/>
          </p15:clr>
        </p15:guide>
        <p15:guide id="50" pos="6312" userDrawn="1">
          <p15:clr>
            <a:srgbClr val="F26B43"/>
          </p15:clr>
        </p15:guide>
        <p15:guide id="51" pos="6768" userDrawn="1">
          <p15:clr>
            <a:srgbClr val="F26B43"/>
          </p15:clr>
        </p15:guide>
        <p15:guide id="52" pos="6936" userDrawn="1">
          <p15:clr>
            <a:srgbClr val="F26B43"/>
          </p15:clr>
        </p15:guide>
        <p15:guide id="53" orient="horz" pos="4032" userDrawn="1">
          <p15:clr>
            <a:srgbClr val="F26B43"/>
          </p15:clr>
        </p15:guide>
        <p15:guide id="54" orient="horz" pos="2952" userDrawn="1">
          <p15:clr>
            <a:srgbClr val="F26B43"/>
          </p15:clr>
        </p15:guide>
        <p15:guide id="55" orient="horz" pos="2880" userDrawn="1">
          <p15:clr>
            <a:srgbClr val="F26B43"/>
          </p15:clr>
        </p15:guide>
        <p15:guide id="56" orient="horz" pos="2808" userDrawn="1">
          <p15:clr>
            <a:srgbClr val="F26B43"/>
          </p15:clr>
        </p15:guide>
        <p15:guide id="57" orient="horz" pos="2232" userDrawn="1">
          <p15:clr>
            <a:srgbClr val="F26B43"/>
          </p15:clr>
        </p15:guide>
        <p15:guide id="58" orient="horz" pos="2088" userDrawn="1">
          <p15:clr>
            <a:srgbClr val="F26B43"/>
          </p15:clr>
        </p15:guide>
        <p15:guide id="59" orient="horz" pos="1512" userDrawn="1">
          <p15:clr>
            <a:srgbClr val="F26B43"/>
          </p15:clr>
        </p15:guide>
        <p15:guide id="60" orient="horz" pos="1440" userDrawn="1">
          <p15:clr>
            <a:srgbClr val="F26B43"/>
          </p15:clr>
        </p15:guide>
        <p15:guide id="61" orient="horz" pos="1368" userDrawn="1">
          <p15:clr>
            <a:srgbClr val="F26B43"/>
          </p15:clr>
        </p15:guide>
        <p15:guide id="62" orient="horz" pos="55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bwMode="auto">
          <a:xfrm>
            <a:off x="457201" y="706600"/>
            <a:ext cx="11235461" cy="49859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11268" name="Rectangle 4"/>
          <p:cNvSpPr>
            <a:spLocks noGrp="1" noChangeArrowheads="1"/>
          </p:cNvSpPr>
          <p:nvPr>
            <p:ph type="body" idx="1"/>
          </p:nvPr>
        </p:nvSpPr>
        <p:spPr bwMode="auto">
          <a:xfrm>
            <a:off x="457200" y="2021174"/>
            <a:ext cx="11239500" cy="131112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p:txBody>
      </p:sp>
      <p:sp>
        <p:nvSpPr>
          <p:cNvPr id="24" name="Slide Number Placeholder 1"/>
          <p:cNvSpPr>
            <a:spLocks noGrp="1"/>
          </p:cNvSpPr>
          <p:nvPr>
            <p:ph type="sldNum" sz="quarter" idx="4"/>
          </p:nvPr>
        </p:nvSpPr>
        <p:spPr>
          <a:xfrm>
            <a:off x="10142220" y="6515100"/>
            <a:ext cx="1554480" cy="91440"/>
          </a:xfrm>
          <a:prstGeom prst="rect">
            <a:avLst/>
          </a:prstGeom>
        </p:spPr>
        <p:txBody>
          <a:bodyPr vert="horz" lIns="0" tIns="0" rIns="0" bIns="0" rtlCol="0" anchor="ctr"/>
          <a:lstStyle>
            <a:lvl1pPr algn="r">
              <a:defRPr sz="1200" b="0">
                <a:solidFill>
                  <a:srgbClr val="253546"/>
                </a:solidFill>
              </a:defRPr>
            </a:lvl1pPr>
          </a:lstStyle>
          <a:p>
            <a:fld id="{48FFE6E1-85EB-9E42-824B-7CC9267ED8B9}" type="slidenum">
              <a:rPr lang="en-US" smtClean="0"/>
              <a:pPr/>
              <a:t>‹#›</a:t>
            </a:fld>
            <a:endParaRPr lang="en-US" dirty="0"/>
          </a:p>
        </p:txBody>
      </p:sp>
    </p:spTree>
    <p:extLst>
      <p:ext uri="{BB962C8B-B14F-4D97-AF65-F5344CB8AC3E}">
        <p14:creationId xmlns:p14="http://schemas.microsoft.com/office/powerpoint/2010/main" val="208516863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20763" rtl="0" eaLnBrk="1" fontAlgn="base" hangingPunct="1">
        <a:lnSpc>
          <a:spcPct val="90000"/>
        </a:lnSpc>
        <a:spcBef>
          <a:spcPct val="0"/>
        </a:spcBef>
        <a:spcAft>
          <a:spcPct val="0"/>
        </a:spcAft>
        <a:defRPr sz="3600" b="1">
          <a:solidFill>
            <a:srgbClr val="0033A1"/>
          </a:solidFill>
          <a:latin typeface="Arial" charset="0"/>
          <a:ea typeface="Arial" charset="0"/>
          <a:cs typeface="Arial" charset="0"/>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defTabSz="820738" rtl="0" eaLnBrk="1" fontAlgn="base" hangingPunct="1">
        <a:lnSpc>
          <a:spcPct val="100000"/>
        </a:lnSpc>
        <a:spcBef>
          <a:spcPct val="30000"/>
        </a:spcBef>
        <a:spcAft>
          <a:spcPct val="0"/>
        </a:spcAft>
        <a:buClr>
          <a:srgbClr val="0033A1"/>
        </a:buClr>
        <a:buSzPct val="100000"/>
        <a:buFont typeface="Arial" panose="020B0604020202020204" pitchFamily="34" charset="0"/>
        <a:buChar char="•"/>
        <a:defRPr sz="2800" b="0">
          <a:solidFill>
            <a:srgbClr val="253546"/>
          </a:solidFill>
          <a:latin typeface="Arial" charset="0"/>
          <a:ea typeface="Arial" charset="0"/>
          <a:cs typeface="Arial" charset="0"/>
        </a:defRPr>
      </a:lvl1pPr>
      <a:lvl2pPr marL="514350" indent="-342900" algn="l" defTabSz="820738" rtl="0" eaLnBrk="1" fontAlgn="base" hangingPunct="1">
        <a:lnSpc>
          <a:spcPct val="100000"/>
        </a:lnSpc>
        <a:spcBef>
          <a:spcPct val="30000"/>
        </a:spcBef>
        <a:spcAft>
          <a:spcPct val="0"/>
        </a:spcAft>
        <a:buClr>
          <a:srgbClr val="0033A1"/>
        </a:buClr>
        <a:buSzPct val="100000"/>
        <a:buFont typeface="Arial" panose="020B0604020202020204" pitchFamily="34" charset="0"/>
        <a:buChar char="•"/>
        <a:defRPr sz="2400">
          <a:solidFill>
            <a:srgbClr val="253546"/>
          </a:solidFill>
          <a:latin typeface="Arial" charset="0"/>
          <a:ea typeface="Arial" charset="0"/>
          <a:cs typeface="Arial" charset="0"/>
        </a:defRPr>
      </a:lvl2pPr>
      <a:lvl3pPr marL="784225" indent="-342900" algn="l" defTabSz="820738" rtl="0" eaLnBrk="1" fontAlgn="base" hangingPunct="1">
        <a:lnSpc>
          <a:spcPct val="100000"/>
        </a:lnSpc>
        <a:spcBef>
          <a:spcPct val="30000"/>
        </a:spcBef>
        <a:spcAft>
          <a:spcPct val="0"/>
        </a:spcAft>
        <a:buClr>
          <a:srgbClr val="0033A1"/>
        </a:buClr>
        <a:buSzPct val="100000"/>
        <a:buFont typeface="Arial" panose="020B0604020202020204" pitchFamily="34" charset="0"/>
        <a:buChar char="•"/>
        <a:defRPr sz="2000">
          <a:solidFill>
            <a:srgbClr val="253546"/>
          </a:solidFill>
          <a:latin typeface="Arial" charset="0"/>
          <a:ea typeface="Arial" charset="0"/>
          <a:cs typeface="Arial" charset="0"/>
        </a:defRPr>
      </a:lvl3pPr>
      <a:lvl4pPr marL="792163" indent="-163513" algn="l" defTabSz="820738" rtl="0" eaLnBrk="1" fontAlgn="base" hangingPunct="1">
        <a:lnSpc>
          <a:spcPct val="100000"/>
        </a:lnSpc>
        <a:spcBef>
          <a:spcPct val="30000"/>
        </a:spcBef>
        <a:spcAft>
          <a:spcPct val="0"/>
        </a:spcAft>
        <a:buClr>
          <a:srgbClr val="0033A1"/>
        </a:buClr>
        <a:buFont typeface="Wingdings" pitchFamily="2" charset="2"/>
        <a:buChar char="§"/>
        <a:defRPr sz="1800">
          <a:solidFill>
            <a:srgbClr val="253546"/>
          </a:solidFill>
          <a:latin typeface="Arial" charset="0"/>
          <a:ea typeface="Arial" charset="0"/>
          <a:cs typeface="Arial" charset="0"/>
        </a:defRPr>
      </a:lvl4pPr>
      <a:lvl5pPr marL="957263" indent="-163513" algn="l" defTabSz="820738" rtl="0" eaLnBrk="1" fontAlgn="base" hangingPunct="1">
        <a:lnSpc>
          <a:spcPct val="100000"/>
        </a:lnSpc>
        <a:spcBef>
          <a:spcPct val="30000"/>
        </a:spcBef>
        <a:spcAft>
          <a:spcPct val="0"/>
        </a:spcAft>
        <a:buClr>
          <a:srgbClr val="0033A1"/>
        </a:buClr>
        <a:buFont typeface="Wingdings" pitchFamily="2" charset="2"/>
        <a:buChar char="§"/>
        <a:defRPr sz="1600">
          <a:solidFill>
            <a:srgbClr val="253546"/>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4" pos="7368">
          <p15:clr>
            <a:srgbClr val="F26B43"/>
          </p15:clr>
        </p15:guide>
        <p15:guide id="9" orient="horz" pos="600">
          <p15:clr>
            <a:srgbClr val="F26B43"/>
          </p15:clr>
        </p15:guide>
        <p15:guide id="10" orient="horz" pos="264" userDrawn="1">
          <p15:clr>
            <a:srgbClr val="F26B43"/>
          </p15:clr>
        </p15:guide>
        <p15:guide id="11" pos="3912" userDrawn="1">
          <p15:clr>
            <a:srgbClr val="F26B43"/>
          </p15:clr>
        </p15:guide>
        <p15:guide id="12" pos="288" userDrawn="1">
          <p15:clr>
            <a:srgbClr val="F26B43"/>
          </p15:clr>
        </p15:guide>
        <p15:guide id="13" pos="7392" userDrawn="1">
          <p15:clr>
            <a:srgbClr val="F26B43"/>
          </p15:clr>
        </p15:guide>
        <p15:guide id="14" orient="horz" pos="4104" userDrawn="1">
          <p15:clr>
            <a:srgbClr val="F26B43"/>
          </p15:clr>
        </p15:guide>
        <p15:guide id="15" orient="horz" pos="336" userDrawn="1">
          <p15:clr>
            <a:srgbClr val="F26B43"/>
          </p15:clr>
        </p15:guide>
        <p15:guide id="16" orient="horz" pos="2160" userDrawn="1">
          <p15:clr>
            <a:srgbClr val="F26B43"/>
          </p15:clr>
        </p15:guide>
        <p15:guide id="17" orient="horz" pos="480" userDrawn="1">
          <p15:clr>
            <a:srgbClr val="F26B43"/>
          </p15:clr>
        </p15:guide>
        <p15:guide id="18" pos="744" userDrawn="1">
          <p15:clr>
            <a:srgbClr val="F26B43"/>
          </p15:clr>
        </p15:guide>
        <p15:guide id="19" pos="889" userDrawn="1">
          <p15:clr>
            <a:srgbClr val="F26B43"/>
          </p15:clr>
        </p15:guide>
        <p15:guide id="20" pos="1344" userDrawn="1">
          <p15:clr>
            <a:srgbClr val="F26B43"/>
          </p15:clr>
        </p15:guide>
        <p15:guide id="21" pos="1488" userDrawn="1">
          <p15:clr>
            <a:srgbClr val="F26B43"/>
          </p15:clr>
        </p15:guide>
        <p15:guide id="22" pos="1944" userDrawn="1">
          <p15:clr>
            <a:srgbClr val="F26B43"/>
          </p15:clr>
        </p15:guide>
        <p15:guide id="23" pos="2088" userDrawn="1">
          <p15:clr>
            <a:srgbClr val="F26B43"/>
          </p15:clr>
        </p15:guide>
        <p15:guide id="24" pos="2568" userDrawn="1">
          <p15:clr>
            <a:srgbClr val="F26B43"/>
          </p15:clr>
        </p15:guide>
        <p15:guide id="25" pos="2712" userDrawn="1">
          <p15:clr>
            <a:srgbClr val="F26B43"/>
          </p15:clr>
        </p15:guide>
        <p15:guide id="26" pos="3168" userDrawn="1">
          <p15:clr>
            <a:srgbClr val="F26B43"/>
          </p15:clr>
        </p15:guide>
        <p15:guide id="27" pos="3312" userDrawn="1">
          <p15:clr>
            <a:srgbClr val="F26B43"/>
          </p15:clr>
        </p15:guide>
        <p15:guide id="28" pos="3768" userDrawn="1">
          <p15:clr>
            <a:srgbClr val="F26B43"/>
          </p15:clr>
        </p15:guide>
        <p15:guide id="29" pos="4368" userDrawn="1">
          <p15:clr>
            <a:srgbClr val="F26B43"/>
          </p15:clr>
        </p15:guide>
        <p15:guide id="30" pos="4512" userDrawn="1">
          <p15:clr>
            <a:srgbClr val="F26B43"/>
          </p15:clr>
        </p15:guide>
        <p15:guide id="31" pos="4968" userDrawn="1">
          <p15:clr>
            <a:srgbClr val="F26B43"/>
          </p15:clr>
        </p15:guide>
        <p15:guide id="32" pos="5112" userDrawn="1">
          <p15:clr>
            <a:srgbClr val="F26B43"/>
          </p15:clr>
        </p15:guide>
        <p15:guide id="33" pos="5568" userDrawn="1">
          <p15:clr>
            <a:srgbClr val="F26B43"/>
          </p15:clr>
        </p15:guide>
        <p15:guide id="34" pos="5712" userDrawn="1">
          <p15:clr>
            <a:srgbClr val="F26B43"/>
          </p15:clr>
        </p15:guide>
        <p15:guide id="35" pos="6168" userDrawn="1">
          <p15:clr>
            <a:srgbClr val="F26B43"/>
          </p15:clr>
        </p15:guide>
        <p15:guide id="36" pos="6312" userDrawn="1">
          <p15:clr>
            <a:srgbClr val="F26B43"/>
          </p15:clr>
        </p15:guide>
        <p15:guide id="37" pos="6768" userDrawn="1">
          <p15:clr>
            <a:srgbClr val="F26B43"/>
          </p15:clr>
        </p15:guide>
        <p15:guide id="38" pos="6936" userDrawn="1">
          <p15:clr>
            <a:srgbClr val="F26B43"/>
          </p15:clr>
        </p15:guide>
        <p15:guide id="39" orient="horz" pos="4032" userDrawn="1">
          <p15:clr>
            <a:srgbClr val="F26B43"/>
          </p15:clr>
        </p15:guide>
        <p15:guide id="40" orient="horz" pos="2952" userDrawn="1">
          <p15:clr>
            <a:srgbClr val="F26B43"/>
          </p15:clr>
        </p15:guide>
        <p15:guide id="41" orient="horz" pos="2880" userDrawn="1">
          <p15:clr>
            <a:srgbClr val="F26B43"/>
          </p15:clr>
        </p15:guide>
        <p15:guide id="42" orient="horz" pos="2808" userDrawn="1">
          <p15:clr>
            <a:srgbClr val="F26B43"/>
          </p15:clr>
        </p15:guide>
        <p15:guide id="43" orient="horz" pos="2232" userDrawn="1">
          <p15:clr>
            <a:srgbClr val="F26B43"/>
          </p15:clr>
        </p15:guide>
        <p15:guide id="44" orient="horz" pos="2088" userDrawn="1">
          <p15:clr>
            <a:srgbClr val="F26B43"/>
          </p15:clr>
        </p15:guide>
        <p15:guide id="45" orient="horz" pos="1512" userDrawn="1">
          <p15:clr>
            <a:srgbClr val="F26B43"/>
          </p15:clr>
        </p15:guide>
        <p15:guide id="46" orient="horz" pos="1440" userDrawn="1">
          <p15:clr>
            <a:srgbClr val="F26B43"/>
          </p15:clr>
        </p15:guide>
        <p15:guide id="47" orient="horz" pos="1368" userDrawn="1">
          <p15:clr>
            <a:srgbClr val="F26B43"/>
          </p15:clr>
        </p15:guide>
        <p15:guide id="48" orient="horz" pos="5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bwMode="auto">
          <a:xfrm>
            <a:off x="457201" y="900499"/>
            <a:ext cx="10976889" cy="3046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11268" name="Rectangle 4"/>
          <p:cNvSpPr>
            <a:spLocks noGrp="1" noChangeArrowheads="1"/>
          </p:cNvSpPr>
          <p:nvPr>
            <p:ph type="body" idx="1"/>
          </p:nvPr>
        </p:nvSpPr>
        <p:spPr bwMode="auto">
          <a:xfrm>
            <a:off x="457200" y="2021174"/>
            <a:ext cx="10980835" cy="147732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lide Number Placeholder 1"/>
          <p:cNvSpPr>
            <a:spLocks noGrp="1"/>
          </p:cNvSpPr>
          <p:nvPr>
            <p:ph type="sldNum" sz="quarter" idx="4"/>
          </p:nvPr>
        </p:nvSpPr>
        <p:spPr>
          <a:xfrm>
            <a:off x="10142220" y="6515100"/>
            <a:ext cx="1554480" cy="91440"/>
          </a:xfrm>
          <a:prstGeom prst="rect">
            <a:avLst/>
          </a:prstGeom>
        </p:spPr>
        <p:txBody>
          <a:bodyPr vert="horz" lIns="0" tIns="0" rIns="0" bIns="0" rtlCol="0" anchor="ctr"/>
          <a:lstStyle>
            <a:lvl1pPr algn="r">
              <a:defRPr sz="800" b="1">
                <a:solidFill>
                  <a:srgbClr val="A3AAAE"/>
                </a:solidFill>
              </a:defRPr>
            </a:lvl1pPr>
          </a:lstStyle>
          <a:p>
            <a:fld id="{48FFE6E1-85EB-9E42-824B-7CC9267ED8B9}" type="slidenum">
              <a:rPr lang="en-US" smtClean="0"/>
              <a:pPr/>
              <a:t>‹#›</a:t>
            </a:fld>
            <a:endParaRPr lang="en-US" dirty="0"/>
          </a:p>
        </p:txBody>
      </p:sp>
    </p:spTree>
    <p:extLst>
      <p:ext uri="{BB962C8B-B14F-4D97-AF65-F5344CB8AC3E}">
        <p14:creationId xmlns:p14="http://schemas.microsoft.com/office/powerpoint/2010/main" val="897578191"/>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39"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20763" rtl="0" eaLnBrk="1" fontAlgn="base" hangingPunct="1">
        <a:lnSpc>
          <a:spcPct val="90000"/>
        </a:lnSpc>
        <a:spcBef>
          <a:spcPct val="0"/>
        </a:spcBef>
        <a:spcAft>
          <a:spcPct val="0"/>
        </a:spcAft>
        <a:defRPr sz="2200" b="0">
          <a:solidFill>
            <a:schemeClr val="tx2"/>
          </a:solidFill>
          <a:latin typeface="Arial" charset="0"/>
          <a:ea typeface="Arial" charset="0"/>
          <a:cs typeface="Arial" charset="0"/>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p:titleStyle>
    <p:bodyStyle>
      <a:lvl1pPr marL="169863" indent="-169863" algn="l" defTabSz="820738" rtl="0" eaLnBrk="1" fontAlgn="base" hangingPunct="1">
        <a:lnSpc>
          <a:spcPct val="100000"/>
        </a:lnSpc>
        <a:spcBef>
          <a:spcPct val="30000"/>
        </a:spcBef>
        <a:spcAft>
          <a:spcPct val="0"/>
        </a:spcAft>
        <a:buClr>
          <a:schemeClr val="tx2"/>
        </a:buClr>
        <a:buFont typeface="Wingdings" pitchFamily="2" charset="2"/>
        <a:buChar char="§"/>
        <a:defRPr sz="1800" b="0">
          <a:solidFill>
            <a:srgbClr val="5B6770"/>
          </a:solidFill>
          <a:latin typeface="Arial" charset="0"/>
          <a:ea typeface="Arial" charset="0"/>
          <a:cs typeface="Arial" charset="0"/>
        </a:defRPr>
      </a:lvl1pPr>
      <a:lvl2pPr marL="376238" indent="-204788" algn="l" defTabSz="820738" rtl="0" eaLnBrk="1" fontAlgn="base" hangingPunct="1">
        <a:lnSpc>
          <a:spcPct val="100000"/>
        </a:lnSpc>
        <a:spcBef>
          <a:spcPct val="30000"/>
        </a:spcBef>
        <a:spcAft>
          <a:spcPct val="0"/>
        </a:spcAft>
        <a:buClr>
          <a:schemeClr val="tx2"/>
        </a:buClr>
        <a:buFont typeface="Wingdings" pitchFamily="2" charset="2"/>
        <a:buChar char="§"/>
        <a:defRPr sz="1600">
          <a:solidFill>
            <a:srgbClr val="5B6770"/>
          </a:solidFill>
          <a:latin typeface="Arial" charset="0"/>
          <a:ea typeface="Arial" charset="0"/>
          <a:cs typeface="Arial" charset="0"/>
        </a:defRPr>
      </a:lvl2pPr>
      <a:lvl3pPr marL="627063" indent="-185738" algn="l" defTabSz="820738" rtl="0" eaLnBrk="1" fontAlgn="base" hangingPunct="1">
        <a:lnSpc>
          <a:spcPct val="100000"/>
        </a:lnSpc>
        <a:spcBef>
          <a:spcPct val="30000"/>
        </a:spcBef>
        <a:spcAft>
          <a:spcPct val="0"/>
        </a:spcAft>
        <a:buClr>
          <a:schemeClr val="tx2"/>
        </a:buClr>
        <a:buFont typeface="Arial" charset="0"/>
        <a:buChar char="–"/>
        <a:defRPr sz="1600">
          <a:solidFill>
            <a:srgbClr val="5B6770"/>
          </a:solidFill>
          <a:latin typeface="Arial" charset="0"/>
          <a:ea typeface="Arial" charset="0"/>
          <a:cs typeface="Arial" charset="0"/>
        </a:defRPr>
      </a:lvl3pPr>
      <a:lvl4pPr marL="792163" indent="-163513" algn="l" defTabSz="820738" rtl="0" eaLnBrk="1" fontAlgn="base" hangingPunct="1">
        <a:lnSpc>
          <a:spcPct val="10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4pPr>
      <a:lvl5pPr marL="957263" indent="-163513" algn="l" defTabSz="820738" rtl="0" eaLnBrk="1" fontAlgn="base" hangingPunct="1">
        <a:lnSpc>
          <a:spcPct val="10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4" pos="7368">
          <p15:clr>
            <a:srgbClr val="F26B43"/>
          </p15:clr>
        </p15:guide>
        <p15:guide id="9" orient="horz" pos="600">
          <p15:clr>
            <a:srgbClr val="F26B43"/>
          </p15:clr>
        </p15:guide>
        <p15:guide id="10" orient="horz" pos="264" userDrawn="1">
          <p15:clr>
            <a:srgbClr val="F26B43"/>
          </p15:clr>
        </p15:guide>
        <p15:guide id="11" pos="3912" userDrawn="1">
          <p15:clr>
            <a:srgbClr val="F26B43"/>
          </p15:clr>
        </p15:guide>
        <p15:guide id="12" pos="288" userDrawn="1">
          <p15:clr>
            <a:srgbClr val="F26B43"/>
          </p15:clr>
        </p15:guide>
        <p15:guide id="13" pos="7392" userDrawn="1">
          <p15:clr>
            <a:srgbClr val="F26B43"/>
          </p15:clr>
        </p15:guide>
        <p15:guide id="14" orient="horz" pos="4104" userDrawn="1">
          <p15:clr>
            <a:srgbClr val="F26B43"/>
          </p15:clr>
        </p15:guide>
        <p15:guide id="15" orient="horz" pos="336" userDrawn="1">
          <p15:clr>
            <a:srgbClr val="F26B43"/>
          </p15:clr>
        </p15:guide>
        <p15:guide id="16" orient="horz" pos="2160" userDrawn="1">
          <p15:clr>
            <a:srgbClr val="F26B43"/>
          </p15:clr>
        </p15:guide>
        <p15:guide id="17" orient="horz" pos="480" userDrawn="1">
          <p15:clr>
            <a:srgbClr val="F26B43"/>
          </p15:clr>
        </p15:guide>
        <p15:guide id="18" pos="744" userDrawn="1">
          <p15:clr>
            <a:srgbClr val="F26B43"/>
          </p15:clr>
        </p15:guide>
        <p15:guide id="19" pos="889" userDrawn="1">
          <p15:clr>
            <a:srgbClr val="F26B43"/>
          </p15:clr>
        </p15:guide>
        <p15:guide id="20" pos="1344" userDrawn="1">
          <p15:clr>
            <a:srgbClr val="F26B43"/>
          </p15:clr>
        </p15:guide>
        <p15:guide id="21" pos="1488" userDrawn="1">
          <p15:clr>
            <a:srgbClr val="F26B43"/>
          </p15:clr>
        </p15:guide>
        <p15:guide id="22" pos="1944" userDrawn="1">
          <p15:clr>
            <a:srgbClr val="F26B43"/>
          </p15:clr>
        </p15:guide>
        <p15:guide id="23" pos="2088" userDrawn="1">
          <p15:clr>
            <a:srgbClr val="F26B43"/>
          </p15:clr>
        </p15:guide>
        <p15:guide id="24" pos="2568" userDrawn="1">
          <p15:clr>
            <a:srgbClr val="F26B43"/>
          </p15:clr>
        </p15:guide>
        <p15:guide id="25" pos="2712" userDrawn="1">
          <p15:clr>
            <a:srgbClr val="F26B43"/>
          </p15:clr>
        </p15:guide>
        <p15:guide id="26" pos="3168" userDrawn="1">
          <p15:clr>
            <a:srgbClr val="F26B43"/>
          </p15:clr>
        </p15:guide>
        <p15:guide id="27" pos="3312" userDrawn="1">
          <p15:clr>
            <a:srgbClr val="F26B43"/>
          </p15:clr>
        </p15:guide>
        <p15:guide id="28" pos="3768" userDrawn="1">
          <p15:clr>
            <a:srgbClr val="F26B43"/>
          </p15:clr>
        </p15:guide>
        <p15:guide id="29" pos="4368" userDrawn="1">
          <p15:clr>
            <a:srgbClr val="F26B43"/>
          </p15:clr>
        </p15:guide>
        <p15:guide id="30" pos="4512" userDrawn="1">
          <p15:clr>
            <a:srgbClr val="F26B43"/>
          </p15:clr>
        </p15:guide>
        <p15:guide id="31" pos="4968" userDrawn="1">
          <p15:clr>
            <a:srgbClr val="F26B43"/>
          </p15:clr>
        </p15:guide>
        <p15:guide id="32" pos="5112" userDrawn="1">
          <p15:clr>
            <a:srgbClr val="F26B43"/>
          </p15:clr>
        </p15:guide>
        <p15:guide id="33" pos="5568" userDrawn="1">
          <p15:clr>
            <a:srgbClr val="F26B43"/>
          </p15:clr>
        </p15:guide>
        <p15:guide id="34" pos="5712" userDrawn="1">
          <p15:clr>
            <a:srgbClr val="F26B43"/>
          </p15:clr>
        </p15:guide>
        <p15:guide id="35" pos="6168" userDrawn="1">
          <p15:clr>
            <a:srgbClr val="F26B43"/>
          </p15:clr>
        </p15:guide>
        <p15:guide id="36" pos="6312" userDrawn="1">
          <p15:clr>
            <a:srgbClr val="F26B43"/>
          </p15:clr>
        </p15:guide>
        <p15:guide id="37" pos="6768" userDrawn="1">
          <p15:clr>
            <a:srgbClr val="F26B43"/>
          </p15:clr>
        </p15:guide>
        <p15:guide id="38" pos="6936" userDrawn="1">
          <p15:clr>
            <a:srgbClr val="F26B43"/>
          </p15:clr>
        </p15:guide>
        <p15:guide id="39" orient="horz" pos="4032" userDrawn="1">
          <p15:clr>
            <a:srgbClr val="F26B43"/>
          </p15:clr>
        </p15:guide>
        <p15:guide id="40" orient="horz" pos="2952" userDrawn="1">
          <p15:clr>
            <a:srgbClr val="F26B43"/>
          </p15:clr>
        </p15:guide>
        <p15:guide id="41" orient="horz" pos="2880" userDrawn="1">
          <p15:clr>
            <a:srgbClr val="F26B43"/>
          </p15:clr>
        </p15:guide>
        <p15:guide id="42" orient="horz" pos="2808" userDrawn="1">
          <p15:clr>
            <a:srgbClr val="F26B43"/>
          </p15:clr>
        </p15:guide>
        <p15:guide id="43" orient="horz" pos="2232" userDrawn="1">
          <p15:clr>
            <a:srgbClr val="F26B43"/>
          </p15:clr>
        </p15:guide>
        <p15:guide id="44" orient="horz" pos="2088" userDrawn="1">
          <p15:clr>
            <a:srgbClr val="F26B43"/>
          </p15:clr>
        </p15:guide>
        <p15:guide id="45" orient="horz" pos="1512" userDrawn="1">
          <p15:clr>
            <a:srgbClr val="F26B43"/>
          </p15:clr>
        </p15:guide>
        <p15:guide id="46" orient="horz" pos="1440" userDrawn="1">
          <p15:clr>
            <a:srgbClr val="F26B43"/>
          </p15:clr>
        </p15:guide>
        <p15:guide id="47" orient="horz" pos="1368" userDrawn="1">
          <p15:clr>
            <a:srgbClr val="F26B43"/>
          </p15:clr>
        </p15:guide>
        <p15:guide id="48" orient="horz" pos="55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body" idx="1"/>
          </p:nvPr>
        </p:nvSpPr>
        <p:spPr bwMode="auto">
          <a:xfrm>
            <a:off x="457200" y="2021174"/>
            <a:ext cx="10980835" cy="147732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lide Number Placeholder 1"/>
          <p:cNvSpPr>
            <a:spLocks noGrp="1"/>
          </p:cNvSpPr>
          <p:nvPr>
            <p:ph type="sldNum" sz="quarter" idx="4"/>
          </p:nvPr>
        </p:nvSpPr>
        <p:spPr>
          <a:xfrm>
            <a:off x="10142220" y="6515100"/>
            <a:ext cx="1554480" cy="91440"/>
          </a:xfrm>
          <a:prstGeom prst="rect">
            <a:avLst/>
          </a:prstGeom>
        </p:spPr>
        <p:txBody>
          <a:bodyPr vert="horz" lIns="0" tIns="0" rIns="0" bIns="0" rtlCol="0" anchor="ctr"/>
          <a:lstStyle>
            <a:lvl1pPr algn="r">
              <a:defRPr sz="800" b="1">
                <a:solidFill>
                  <a:srgbClr val="A3AAAE"/>
                </a:solidFill>
              </a:defRPr>
            </a:lvl1pPr>
          </a:lstStyle>
          <a:p>
            <a:fld id="{48FFE6E1-85EB-9E42-824B-7CC9267ED8B9}" type="slidenum">
              <a:rPr lang="en-US" smtClean="0"/>
              <a:pPr/>
              <a:t>‹#›</a:t>
            </a:fld>
            <a:endParaRPr lang="en-US" dirty="0"/>
          </a:p>
        </p:txBody>
      </p:sp>
      <p:sp>
        <p:nvSpPr>
          <p:cNvPr id="6" name="Rectangle 3">
            <a:extLst>
              <a:ext uri="{FF2B5EF4-FFF2-40B4-BE49-F238E27FC236}">
                <a16:creationId xmlns:a16="http://schemas.microsoft.com/office/drawing/2014/main" id="{E7AE84AB-D1AA-FF4A-9A3A-72C14E532E80}"/>
              </a:ext>
            </a:extLst>
          </p:cNvPr>
          <p:cNvSpPr>
            <a:spLocks noGrp="1" noChangeArrowheads="1"/>
          </p:cNvSpPr>
          <p:nvPr>
            <p:ph type="title"/>
          </p:nvPr>
        </p:nvSpPr>
        <p:spPr bwMode="auto">
          <a:xfrm>
            <a:off x="457201" y="900499"/>
            <a:ext cx="10976889" cy="3046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Tree>
    <p:extLst>
      <p:ext uri="{BB962C8B-B14F-4D97-AF65-F5344CB8AC3E}">
        <p14:creationId xmlns:p14="http://schemas.microsoft.com/office/powerpoint/2010/main" val="393599019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20763" rtl="0" eaLnBrk="1" fontAlgn="base" hangingPunct="1">
        <a:lnSpc>
          <a:spcPct val="90000"/>
        </a:lnSpc>
        <a:spcBef>
          <a:spcPct val="0"/>
        </a:spcBef>
        <a:spcAft>
          <a:spcPct val="0"/>
        </a:spcAft>
        <a:defRPr sz="2200" b="0">
          <a:solidFill>
            <a:schemeClr val="tx2"/>
          </a:solidFill>
          <a:latin typeface="Arial" charset="0"/>
          <a:ea typeface="Arial" charset="0"/>
          <a:cs typeface="Arial" charset="0"/>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p:titleStyle>
    <p:bodyStyle>
      <a:lvl1pPr marL="169863" indent="-169863" algn="l" defTabSz="820738" rtl="0" eaLnBrk="1" fontAlgn="base" hangingPunct="1">
        <a:lnSpc>
          <a:spcPct val="100000"/>
        </a:lnSpc>
        <a:spcBef>
          <a:spcPct val="30000"/>
        </a:spcBef>
        <a:spcAft>
          <a:spcPct val="0"/>
        </a:spcAft>
        <a:buClr>
          <a:schemeClr val="tx2"/>
        </a:buClr>
        <a:buFont typeface="Wingdings" pitchFamily="2" charset="2"/>
        <a:buChar char="§"/>
        <a:defRPr sz="1800" b="0">
          <a:solidFill>
            <a:srgbClr val="5B6770"/>
          </a:solidFill>
          <a:latin typeface="Arial" charset="0"/>
          <a:ea typeface="Arial" charset="0"/>
          <a:cs typeface="Arial" charset="0"/>
        </a:defRPr>
      </a:lvl1pPr>
      <a:lvl2pPr marL="376238" indent="-204788" algn="l" defTabSz="820738" rtl="0" eaLnBrk="1" fontAlgn="base" hangingPunct="1">
        <a:lnSpc>
          <a:spcPct val="100000"/>
        </a:lnSpc>
        <a:spcBef>
          <a:spcPct val="30000"/>
        </a:spcBef>
        <a:spcAft>
          <a:spcPct val="0"/>
        </a:spcAft>
        <a:buClr>
          <a:schemeClr val="tx2"/>
        </a:buClr>
        <a:buFont typeface="Wingdings" pitchFamily="2" charset="2"/>
        <a:buChar char="§"/>
        <a:defRPr sz="1600">
          <a:solidFill>
            <a:srgbClr val="5B6770"/>
          </a:solidFill>
          <a:latin typeface="Arial" charset="0"/>
          <a:ea typeface="Arial" charset="0"/>
          <a:cs typeface="Arial" charset="0"/>
        </a:defRPr>
      </a:lvl2pPr>
      <a:lvl3pPr marL="627063" indent="-185738" algn="l" defTabSz="820738" rtl="0" eaLnBrk="1" fontAlgn="base" hangingPunct="1">
        <a:lnSpc>
          <a:spcPct val="100000"/>
        </a:lnSpc>
        <a:spcBef>
          <a:spcPct val="30000"/>
        </a:spcBef>
        <a:spcAft>
          <a:spcPct val="0"/>
        </a:spcAft>
        <a:buClr>
          <a:schemeClr val="tx2"/>
        </a:buClr>
        <a:buFont typeface="Wingdings" pitchFamily="2" charset="2"/>
        <a:buChar char="§"/>
        <a:defRPr sz="1600">
          <a:solidFill>
            <a:srgbClr val="5B6770"/>
          </a:solidFill>
          <a:latin typeface="Arial" charset="0"/>
          <a:ea typeface="Arial" charset="0"/>
          <a:cs typeface="Arial" charset="0"/>
        </a:defRPr>
      </a:lvl3pPr>
      <a:lvl4pPr marL="792163" indent="-163513" algn="l" defTabSz="820738" rtl="0" eaLnBrk="1" fontAlgn="base" hangingPunct="1">
        <a:lnSpc>
          <a:spcPct val="100000"/>
        </a:lnSpc>
        <a:spcBef>
          <a:spcPct val="30000"/>
        </a:spcBef>
        <a:spcAft>
          <a:spcPct val="0"/>
        </a:spcAft>
        <a:buClr>
          <a:schemeClr val="tx2"/>
        </a:buClr>
        <a:buFont typeface="Wingdings" pitchFamily="2" charset="2"/>
        <a:buChar char="§"/>
        <a:defRPr sz="1400">
          <a:solidFill>
            <a:srgbClr val="5B6770"/>
          </a:solidFill>
          <a:latin typeface="Arial" charset="0"/>
          <a:ea typeface="Arial" charset="0"/>
          <a:cs typeface="Arial" charset="0"/>
        </a:defRPr>
      </a:lvl4pPr>
      <a:lvl5pPr marL="957263" indent="-163513" algn="l" defTabSz="820738" rtl="0" eaLnBrk="1" fontAlgn="base" hangingPunct="1">
        <a:lnSpc>
          <a:spcPct val="100000"/>
        </a:lnSpc>
        <a:spcBef>
          <a:spcPct val="30000"/>
        </a:spcBef>
        <a:spcAft>
          <a:spcPct val="0"/>
        </a:spcAft>
        <a:buClr>
          <a:schemeClr val="tx2"/>
        </a:buClr>
        <a:buFont typeface="Wingdings" pitchFamily="2" charset="2"/>
        <a:buChar char="§"/>
        <a:defRPr sz="1400">
          <a:solidFill>
            <a:srgbClr val="5B6770"/>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p15:clr>
            <a:srgbClr val="F26B43"/>
          </p15:clr>
        </p15:guide>
        <p15:guide id="2" pos="3840">
          <p15:clr>
            <a:srgbClr val="F26B43"/>
          </p15:clr>
        </p15:guide>
        <p15:guide id="3" pos="288">
          <p15:clr>
            <a:srgbClr val="F26B43"/>
          </p15:clr>
        </p15:guide>
        <p15:guide id="4" pos="7368">
          <p15:clr>
            <a:srgbClr val="F26B43"/>
          </p15:clr>
        </p15:guide>
        <p15:guide id="5" orient="horz" pos="4104">
          <p15:clr>
            <a:srgbClr val="F26B43"/>
          </p15:clr>
        </p15:guide>
        <p15:guide id="6" orient="horz" pos="336">
          <p15:clr>
            <a:srgbClr val="F26B43"/>
          </p15:clr>
        </p15:guide>
        <p15:guide id="7" orient="horz" pos="2160">
          <p15:clr>
            <a:srgbClr val="F26B43"/>
          </p15:clr>
        </p15:guide>
        <p15:guide id="8" orient="horz" pos="480">
          <p15:clr>
            <a:srgbClr val="F26B43"/>
          </p15:clr>
        </p15:guide>
        <p15:guide id="9" orient="horz" pos="60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bwMode="auto">
          <a:xfrm>
            <a:off x="457201" y="845099"/>
            <a:ext cx="10976889" cy="3600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11268" name="Rectangle 4"/>
          <p:cNvSpPr>
            <a:spLocks noGrp="1" noChangeArrowheads="1"/>
          </p:cNvSpPr>
          <p:nvPr>
            <p:ph type="body" idx="1"/>
          </p:nvPr>
        </p:nvSpPr>
        <p:spPr bwMode="auto">
          <a:xfrm>
            <a:off x="457200" y="2021174"/>
            <a:ext cx="10980835" cy="135729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lide Number Placeholder 1"/>
          <p:cNvSpPr>
            <a:spLocks noGrp="1"/>
          </p:cNvSpPr>
          <p:nvPr>
            <p:ph type="sldNum" sz="quarter" idx="4"/>
          </p:nvPr>
        </p:nvSpPr>
        <p:spPr>
          <a:xfrm>
            <a:off x="10142220" y="6515100"/>
            <a:ext cx="1554480" cy="91440"/>
          </a:xfrm>
          <a:prstGeom prst="rect">
            <a:avLst/>
          </a:prstGeom>
        </p:spPr>
        <p:txBody>
          <a:bodyPr vert="horz" lIns="0" tIns="0" rIns="0" bIns="0" rtlCol="0" anchor="ctr"/>
          <a:lstStyle>
            <a:lvl1pPr algn="r">
              <a:defRPr sz="800" b="1">
                <a:solidFill>
                  <a:srgbClr val="A3AAAE"/>
                </a:solidFill>
              </a:defRPr>
            </a:lvl1pPr>
          </a:lstStyle>
          <a:p>
            <a:fld id="{48FFE6E1-85EB-9E42-824B-7CC9267ED8B9}" type="slidenum">
              <a:rPr lang="en-US" smtClean="0"/>
              <a:pPr/>
              <a:t>‹#›</a:t>
            </a:fld>
            <a:endParaRPr lang="en-US" dirty="0"/>
          </a:p>
        </p:txBody>
      </p:sp>
    </p:spTree>
    <p:extLst>
      <p:ext uri="{BB962C8B-B14F-4D97-AF65-F5344CB8AC3E}">
        <p14:creationId xmlns:p14="http://schemas.microsoft.com/office/powerpoint/2010/main" val="6971717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20763" rtl="0" eaLnBrk="1" fontAlgn="base" hangingPunct="1">
        <a:lnSpc>
          <a:spcPct val="90000"/>
        </a:lnSpc>
        <a:spcBef>
          <a:spcPct val="0"/>
        </a:spcBef>
        <a:spcAft>
          <a:spcPct val="0"/>
        </a:spcAft>
        <a:defRPr sz="2600" b="0">
          <a:solidFill>
            <a:schemeClr val="tx2"/>
          </a:solidFill>
          <a:latin typeface="Arial" charset="0"/>
          <a:ea typeface="Arial" charset="0"/>
          <a:cs typeface="Arial" charset="0"/>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p:titleStyle>
    <p:bodyStyle>
      <a:lvl1pPr marL="169863" indent="-169863" algn="l" defTabSz="820738" rtl="0" eaLnBrk="1" fontAlgn="base" hangingPunct="1">
        <a:lnSpc>
          <a:spcPct val="90000"/>
        </a:lnSpc>
        <a:spcBef>
          <a:spcPct val="30000"/>
        </a:spcBef>
        <a:spcAft>
          <a:spcPct val="0"/>
        </a:spcAft>
        <a:buClr>
          <a:schemeClr val="tx2"/>
        </a:buClr>
        <a:buFont typeface="Wingdings" pitchFamily="2" charset="2"/>
        <a:buChar char="§"/>
        <a:defRPr sz="1800" b="0">
          <a:solidFill>
            <a:schemeClr val="tx1">
              <a:lumMod val="75000"/>
              <a:lumOff val="25000"/>
            </a:schemeClr>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1600">
          <a:solidFill>
            <a:schemeClr val="tx1">
              <a:lumMod val="75000"/>
              <a:lumOff val="25000"/>
            </a:schemeClr>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sz="1400">
          <a:solidFill>
            <a:schemeClr val="tx1">
              <a:lumMod val="75000"/>
              <a:lumOff val="25000"/>
            </a:schemeClr>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400">
          <a:solidFill>
            <a:schemeClr val="tx1">
              <a:lumMod val="75000"/>
              <a:lumOff val="25000"/>
            </a:schemeClr>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p15:clr>
            <a:srgbClr val="F26B43"/>
          </p15:clr>
        </p15:guide>
        <p15:guide id="2" pos="3840">
          <p15:clr>
            <a:srgbClr val="F26B43"/>
          </p15:clr>
        </p15:guide>
        <p15:guide id="3" pos="288">
          <p15:clr>
            <a:srgbClr val="F26B43"/>
          </p15:clr>
        </p15:guide>
        <p15:guide id="4" pos="7368">
          <p15:clr>
            <a:srgbClr val="F26B43"/>
          </p15:clr>
        </p15:guide>
        <p15:guide id="5" orient="horz" pos="4104">
          <p15:clr>
            <a:srgbClr val="F26B43"/>
          </p15:clr>
        </p15:guide>
        <p15:guide id="6" orient="horz" pos="336">
          <p15:clr>
            <a:srgbClr val="F26B43"/>
          </p15:clr>
        </p15:guide>
        <p15:guide id="7" orient="horz" pos="2160">
          <p15:clr>
            <a:srgbClr val="F26B43"/>
          </p15:clr>
        </p15:guide>
        <p15:guide id="8" orient="horz" pos="480">
          <p15:clr>
            <a:srgbClr val="F26B43"/>
          </p15:clr>
        </p15:guide>
        <p15:guide id="9" orient="horz" pos="6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hyperlink" Target="https://www.exostar.com/product/pim" TargetMode="External"/><Relationship Id="rId2" Type="http://schemas.openxmlformats.org/officeDocument/2006/relationships/hyperlink" Target="https://www.boeingsuppliers.com/terms_conditions/SP5%20-%20The%20Boeing%20Terms%20of%20Use%20and%20Cybersecurity%20Supplement%202024.pdf" TargetMode="External"/><Relationship Id="rId1" Type="http://schemas.openxmlformats.org/officeDocument/2006/relationships/slideLayout" Target="../slideLayouts/slideLayout38.xml"/><Relationship Id="rId4" Type="http://schemas.openxmlformats.org/officeDocument/2006/relationships/hyperlink" Target="mailto:Abuse@boeing.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nist.gov/cyberframework" TargetMode="External"/><Relationship Id="rId3" Type="http://schemas.openxmlformats.org/officeDocument/2006/relationships/hyperlink" Target="https://csrc.nist.gov/publications/detail/sp/800-171/rev-2/final" TargetMode="External"/><Relationship Id="rId7" Type="http://schemas.openxmlformats.org/officeDocument/2006/relationships/hyperlink" Target="https://nvlpubs.nist.gov/nistpubs/SpecialPublications/NIST.SP.800-161.pdf" TargetMode="External"/><Relationship Id="rId2" Type="http://schemas.openxmlformats.org/officeDocument/2006/relationships/hyperlink" Target="https://us-cert.cisa.gov/ncas" TargetMode="External"/><Relationship Id="rId1" Type="http://schemas.openxmlformats.org/officeDocument/2006/relationships/slideLayout" Target="../slideLayouts/slideLayout38.xml"/><Relationship Id="rId6" Type="http://schemas.openxmlformats.org/officeDocument/2006/relationships/hyperlink" Target="http://www.myexostar.com/pim/cq/" TargetMode="External"/><Relationship Id="rId5" Type="http://schemas.openxmlformats.org/officeDocument/2006/relationships/hyperlink" Target="https://www.aia-aerospace.org/committee/cyber-security-committee/" TargetMode="External"/><Relationship Id="rId4" Type="http://schemas.openxmlformats.org/officeDocument/2006/relationships/hyperlink" Target="http://www.acq.osd.mil/dpap/pdi/docs/FAQs_Network_Penetration_Reporting_and_Contracting_for_Cloud_Services_(01-27-2017).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hyperlink" Target="https://ndisac.org/dibscc/cyberassist/awareness/cybersecurity-compliance-and-risk-assessment/" TargetMode="External"/><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hyperlink" Target="https://www.boeingsuppliers.com/Cybersecurit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nist.gov/cyberframework/framework-resources" TargetMode="Externa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34D8ACB-8324-7F35-D246-80FA19D38462}"/>
              </a:ext>
            </a:extLst>
          </p:cNvPr>
          <p:cNvSpPr>
            <a:spLocks noGrp="1"/>
          </p:cNvSpPr>
          <p:nvPr>
            <p:ph type="body" sz="quarter" idx="10"/>
          </p:nvPr>
        </p:nvSpPr>
        <p:spPr/>
        <p:txBody>
          <a:bodyPr/>
          <a:lstStyle/>
          <a:p>
            <a:r>
              <a:rPr lang="en-US" dirty="0">
                <a:latin typeface="Boeing Meso" pitchFamily="50" charset="0"/>
              </a:rPr>
              <a:t>Boeing Enterprise Security</a:t>
            </a:r>
          </a:p>
        </p:txBody>
      </p:sp>
      <p:sp>
        <p:nvSpPr>
          <p:cNvPr id="8" name="Title 11">
            <a:extLst>
              <a:ext uri="{FF2B5EF4-FFF2-40B4-BE49-F238E27FC236}">
                <a16:creationId xmlns:a16="http://schemas.microsoft.com/office/drawing/2014/main" id="{0DF815FA-F48F-554B-9666-0A1E6EAC1260}"/>
              </a:ext>
            </a:extLst>
          </p:cNvPr>
          <p:cNvSpPr>
            <a:spLocks noGrp="1"/>
          </p:cNvSpPr>
          <p:nvPr>
            <p:ph type="ctrTitle" sz="quarter"/>
          </p:nvPr>
        </p:nvSpPr>
        <p:spPr>
          <a:xfrm>
            <a:off x="522465" y="2034171"/>
            <a:ext cx="11174235" cy="1488613"/>
          </a:xfrm>
        </p:spPr>
        <p:txBody>
          <a:bodyPr/>
          <a:lstStyle/>
          <a:p>
            <a:pPr>
              <a:lnSpc>
                <a:spcPts val="5800"/>
              </a:lnSpc>
            </a:pPr>
            <a:r>
              <a:rPr lang="en-US" sz="5400" b="1" dirty="0">
                <a:latin typeface="Boeing Meso" pitchFamily="50" charset="0"/>
              </a:rPr>
              <a:t>Cybersecurity Awareness and Resource Guide </a:t>
            </a:r>
          </a:p>
        </p:txBody>
      </p:sp>
      <p:sp>
        <p:nvSpPr>
          <p:cNvPr id="9" name="Subtitle 12">
            <a:extLst>
              <a:ext uri="{FF2B5EF4-FFF2-40B4-BE49-F238E27FC236}">
                <a16:creationId xmlns:a16="http://schemas.microsoft.com/office/drawing/2014/main" id="{40D418D2-10CB-2548-99A1-052A8E0FE026}"/>
              </a:ext>
            </a:extLst>
          </p:cNvPr>
          <p:cNvSpPr>
            <a:spLocks noGrp="1"/>
          </p:cNvSpPr>
          <p:nvPr>
            <p:ph type="subTitle" idx="1"/>
          </p:nvPr>
        </p:nvSpPr>
        <p:spPr>
          <a:xfrm>
            <a:off x="547841" y="4121505"/>
            <a:ext cx="11165637" cy="369332"/>
          </a:xfrm>
        </p:spPr>
        <p:txBody>
          <a:bodyPr/>
          <a:lstStyle/>
          <a:p>
            <a:r>
              <a:rPr lang="en-US" sz="2400">
                <a:latin typeface="Boeing Meso" pitchFamily="50" charset="0"/>
              </a:rPr>
              <a:t>November </a:t>
            </a:r>
            <a:r>
              <a:rPr lang="en-US" sz="2400" dirty="0">
                <a:latin typeface="Boeing Meso" pitchFamily="50" charset="0"/>
              </a:rPr>
              <a:t>2024</a:t>
            </a:r>
          </a:p>
        </p:txBody>
      </p:sp>
      <p:sp>
        <p:nvSpPr>
          <p:cNvPr id="2" name="Rectangle 1">
            <a:extLst>
              <a:ext uri="{FF2B5EF4-FFF2-40B4-BE49-F238E27FC236}">
                <a16:creationId xmlns:a16="http://schemas.microsoft.com/office/drawing/2014/main" id="{A253A2DE-30F5-46A8-8ACA-6E79A27C49BC}"/>
              </a:ext>
            </a:extLst>
          </p:cNvPr>
          <p:cNvSpPr/>
          <p:nvPr/>
        </p:nvSpPr>
        <p:spPr>
          <a:xfrm>
            <a:off x="478522" y="3522784"/>
            <a:ext cx="6014788" cy="523220"/>
          </a:xfrm>
          <a:prstGeom prst="rect">
            <a:avLst/>
          </a:prstGeom>
        </p:spPr>
        <p:txBody>
          <a:bodyPr wrap="none">
            <a:spAutoFit/>
          </a:bodyPr>
          <a:lstStyle/>
          <a:p>
            <a:r>
              <a:rPr lang="en-US" sz="2800" b="1" dirty="0">
                <a:solidFill>
                  <a:schemeClr val="bg1"/>
                </a:solidFill>
                <a:latin typeface="Boeing Meso" pitchFamily="50" charset="0"/>
              </a:rPr>
              <a:t>For current and potential suppliers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617B1-DAB2-83EC-E2D3-6B6793CEBE01}"/>
              </a:ext>
            </a:extLst>
          </p:cNvPr>
          <p:cNvSpPr>
            <a:spLocks noGrp="1"/>
          </p:cNvSpPr>
          <p:nvPr>
            <p:ph idx="1"/>
          </p:nvPr>
        </p:nvSpPr>
        <p:spPr>
          <a:xfrm>
            <a:off x="457484" y="1754692"/>
            <a:ext cx="11239216" cy="2930033"/>
          </a:xfrm>
        </p:spPr>
        <p:txBody>
          <a:bodyPr>
            <a:spAutoFit/>
          </a:bodyPr>
          <a:lstStyle/>
          <a:p>
            <a:pPr marL="0" indent="0">
              <a:buNone/>
            </a:pPr>
            <a:r>
              <a:rPr lang="en-US" dirty="0">
                <a:solidFill>
                  <a:srgbClr val="546064"/>
                </a:solidFill>
                <a:latin typeface="Boeing Meso" pitchFamily="50" charset="0"/>
              </a:rPr>
              <a:t>The Protect Function supports the ability to limit or contain the impact of a potential cybersecurity event.</a:t>
            </a:r>
          </a:p>
          <a:p>
            <a:pPr lvl="1"/>
            <a:r>
              <a:rPr lang="en-US" dirty="0">
                <a:solidFill>
                  <a:srgbClr val="546064"/>
                </a:solidFill>
                <a:latin typeface="Boeing Meso" pitchFamily="50" charset="0"/>
              </a:rPr>
              <a:t>Develop and implement appropriate safeguards to ensure delivery of critical services.</a:t>
            </a:r>
          </a:p>
          <a:p>
            <a:pPr lvl="1"/>
            <a:r>
              <a:rPr lang="en-US" dirty="0">
                <a:solidFill>
                  <a:srgbClr val="546064"/>
                </a:solidFill>
                <a:latin typeface="Boeing Meso" pitchFamily="50" charset="0"/>
              </a:rPr>
              <a:t>Outcome Categories: Identity Management and Access Control, Awareness and Training, Data Security, Information Protection Processes and Procedures, Maintenance and Protective Technology.</a:t>
            </a:r>
          </a:p>
        </p:txBody>
      </p:sp>
      <p:sp>
        <p:nvSpPr>
          <p:cNvPr id="16" name="Text Placeholder 15">
            <a:extLst>
              <a:ext uri="{FF2B5EF4-FFF2-40B4-BE49-F238E27FC236}">
                <a16:creationId xmlns:a16="http://schemas.microsoft.com/office/drawing/2014/main" id="{2A0463A2-29A8-DA48-93E5-A76CDE0CE8E9}"/>
              </a:ext>
            </a:extLst>
          </p:cNvPr>
          <p:cNvSpPr>
            <a:spLocks noGrp="1"/>
          </p:cNvSpPr>
          <p:nvPr>
            <p:ph type="body" sz="quarter" idx="13"/>
          </p:nvPr>
        </p:nvSpPr>
        <p:spPr>
          <a:xfrm>
            <a:off x="466628" y="146533"/>
            <a:ext cx="7772400" cy="276999"/>
          </a:xfrm>
        </p:spPr>
        <p:txBody>
          <a:bodyPr/>
          <a:lstStyle/>
          <a:p>
            <a:r>
              <a:rPr lang="en-US" dirty="0"/>
              <a:t>Cybersecurity Awareness and Resource Guide</a:t>
            </a:r>
          </a:p>
        </p:txBody>
      </p:sp>
      <p:sp>
        <p:nvSpPr>
          <p:cNvPr id="17" name="Text Placeholder 16">
            <a:extLst>
              <a:ext uri="{FF2B5EF4-FFF2-40B4-BE49-F238E27FC236}">
                <a16:creationId xmlns:a16="http://schemas.microsoft.com/office/drawing/2014/main" id="{6C1E0ED2-94B3-CCC5-DA6C-F224618B6445}"/>
              </a:ext>
            </a:extLst>
          </p:cNvPr>
          <p:cNvSpPr>
            <a:spLocks noGrp="1"/>
          </p:cNvSpPr>
          <p:nvPr>
            <p:ph type="body" sz="quarter" idx="14"/>
          </p:nvPr>
        </p:nvSpPr>
        <p:spPr/>
        <p:txBody>
          <a:bodyPr/>
          <a:lstStyle/>
          <a:p>
            <a:r>
              <a:rPr lang="en-US" dirty="0"/>
              <a:t>Boeing Enterprise Security</a:t>
            </a:r>
          </a:p>
        </p:txBody>
      </p:sp>
      <p:sp>
        <p:nvSpPr>
          <p:cNvPr id="19" name="Title 18">
            <a:extLst>
              <a:ext uri="{FF2B5EF4-FFF2-40B4-BE49-F238E27FC236}">
                <a16:creationId xmlns:a16="http://schemas.microsoft.com/office/drawing/2014/main" id="{EAEA51FC-DAAB-55EE-2C75-AC030F1F81C9}"/>
              </a:ext>
            </a:extLst>
          </p:cNvPr>
          <p:cNvSpPr>
            <a:spLocks noGrp="1"/>
          </p:cNvSpPr>
          <p:nvPr>
            <p:ph type="title"/>
          </p:nvPr>
        </p:nvSpPr>
        <p:spPr/>
        <p:txBody>
          <a:bodyPr/>
          <a:lstStyle/>
          <a:p>
            <a:r>
              <a:rPr lang="en-US" dirty="0"/>
              <a:t>Protect</a:t>
            </a:r>
          </a:p>
        </p:txBody>
      </p:sp>
    </p:spTree>
    <p:extLst>
      <p:ext uri="{BB962C8B-B14F-4D97-AF65-F5344CB8AC3E}">
        <p14:creationId xmlns:p14="http://schemas.microsoft.com/office/powerpoint/2010/main" val="399885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617B1-DAB2-83EC-E2D3-6B6793CEBE01}"/>
              </a:ext>
            </a:extLst>
          </p:cNvPr>
          <p:cNvSpPr>
            <a:spLocks noGrp="1"/>
          </p:cNvSpPr>
          <p:nvPr>
            <p:ph idx="1"/>
          </p:nvPr>
        </p:nvSpPr>
        <p:spPr>
          <a:xfrm>
            <a:off x="457484" y="1754692"/>
            <a:ext cx="11239216" cy="2129814"/>
          </a:xfrm>
        </p:spPr>
        <p:txBody>
          <a:bodyPr>
            <a:spAutoFit/>
          </a:bodyPr>
          <a:lstStyle/>
          <a:p>
            <a:pPr marL="0" indent="0">
              <a:buNone/>
            </a:pPr>
            <a:r>
              <a:rPr lang="en-US" dirty="0">
                <a:solidFill>
                  <a:srgbClr val="546064"/>
                </a:solidFill>
                <a:latin typeface="Boeing Meso" pitchFamily="50" charset="0"/>
              </a:rPr>
              <a:t>The Detect Function enables timely discovery of cybersecurity events.</a:t>
            </a:r>
          </a:p>
          <a:p>
            <a:pPr lvl="1"/>
            <a:r>
              <a:rPr lang="en-US" dirty="0">
                <a:solidFill>
                  <a:srgbClr val="546064"/>
                </a:solidFill>
                <a:latin typeface="Boeing Meso" pitchFamily="50" charset="0"/>
              </a:rPr>
              <a:t>Develop and implement appropriate activities to identify the occurrence of a cybersecurity event.</a:t>
            </a:r>
          </a:p>
          <a:p>
            <a:pPr lvl="1"/>
            <a:r>
              <a:rPr lang="en-US" dirty="0">
                <a:solidFill>
                  <a:srgbClr val="546064"/>
                </a:solidFill>
                <a:latin typeface="Boeing Meso" pitchFamily="50" charset="0"/>
              </a:rPr>
              <a:t>Outcome Categories: Anomalies and Events, Security Continuous Monitoring and Detection Processes.</a:t>
            </a:r>
          </a:p>
        </p:txBody>
      </p:sp>
      <p:sp>
        <p:nvSpPr>
          <p:cNvPr id="16" name="Text Placeholder 15">
            <a:extLst>
              <a:ext uri="{FF2B5EF4-FFF2-40B4-BE49-F238E27FC236}">
                <a16:creationId xmlns:a16="http://schemas.microsoft.com/office/drawing/2014/main" id="{2A0463A2-29A8-DA48-93E5-A76CDE0CE8E9}"/>
              </a:ext>
            </a:extLst>
          </p:cNvPr>
          <p:cNvSpPr>
            <a:spLocks noGrp="1"/>
          </p:cNvSpPr>
          <p:nvPr>
            <p:ph type="body" sz="quarter" idx="13"/>
          </p:nvPr>
        </p:nvSpPr>
        <p:spPr>
          <a:xfrm>
            <a:off x="466628" y="146533"/>
            <a:ext cx="7772400" cy="276999"/>
          </a:xfrm>
        </p:spPr>
        <p:txBody>
          <a:bodyPr/>
          <a:lstStyle/>
          <a:p>
            <a:r>
              <a:rPr lang="en-US" dirty="0"/>
              <a:t>Cybersecurity Awareness and Resource Guide</a:t>
            </a:r>
          </a:p>
        </p:txBody>
      </p:sp>
      <p:sp>
        <p:nvSpPr>
          <p:cNvPr id="17" name="Text Placeholder 16">
            <a:extLst>
              <a:ext uri="{FF2B5EF4-FFF2-40B4-BE49-F238E27FC236}">
                <a16:creationId xmlns:a16="http://schemas.microsoft.com/office/drawing/2014/main" id="{6C1E0ED2-94B3-CCC5-DA6C-F224618B6445}"/>
              </a:ext>
            </a:extLst>
          </p:cNvPr>
          <p:cNvSpPr>
            <a:spLocks noGrp="1"/>
          </p:cNvSpPr>
          <p:nvPr>
            <p:ph type="body" sz="quarter" idx="14"/>
          </p:nvPr>
        </p:nvSpPr>
        <p:spPr/>
        <p:txBody>
          <a:bodyPr/>
          <a:lstStyle/>
          <a:p>
            <a:r>
              <a:rPr lang="en-US" dirty="0"/>
              <a:t>Boeing Enterprise Security</a:t>
            </a:r>
          </a:p>
        </p:txBody>
      </p:sp>
      <p:sp>
        <p:nvSpPr>
          <p:cNvPr id="19" name="Title 18">
            <a:extLst>
              <a:ext uri="{FF2B5EF4-FFF2-40B4-BE49-F238E27FC236}">
                <a16:creationId xmlns:a16="http://schemas.microsoft.com/office/drawing/2014/main" id="{EAEA51FC-DAAB-55EE-2C75-AC030F1F81C9}"/>
              </a:ext>
            </a:extLst>
          </p:cNvPr>
          <p:cNvSpPr>
            <a:spLocks noGrp="1"/>
          </p:cNvSpPr>
          <p:nvPr>
            <p:ph type="title"/>
          </p:nvPr>
        </p:nvSpPr>
        <p:spPr/>
        <p:txBody>
          <a:bodyPr/>
          <a:lstStyle/>
          <a:p>
            <a:r>
              <a:rPr lang="en-US" dirty="0"/>
              <a:t>Detect</a:t>
            </a:r>
          </a:p>
        </p:txBody>
      </p:sp>
    </p:spTree>
    <p:extLst>
      <p:ext uri="{BB962C8B-B14F-4D97-AF65-F5344CB8AC3E}">
        <p14:creationId xmlns:p14="http://schemas.microsoft.com/office/powerpoint/2010/main" val="335980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617B1-DAB2-83EC-E2D3-6B6793CEBE01}"/>
              </a:ext>
            </a:extLst>
          </p:cNvPr>
          <p:cNvSpPr>
            <a:spLocks noGrp="1"/>
          </p:cNvSpPr>
          <p:nvPr>
            <p:ph idx="1"/>
          </p:nvPr>
        </p:nvSpPr>
        <p:spPr>
          <a:xfrm>
            <a:off x="457484" y="1754692"/>
            <a:ext cx="11239216" cy="2560701"/>
          </a:xfrm>
        </p:spPr>
        <p:txBody>
          <a:bodyPr>
            <a:spAutoFit/>
          </a:bodyPr>
          <a:lstStyle/>
          <a:p>
            <a:pPr marL="0" indent="0">
              <a:buNone/>
            </a:pPr>
            <a:r>
              <a:rPr lang="en-US" dirty="0">
                <a:solidFill>
                  <a:srgbClr val="546064"/>
                </a:solidFill>
                <a:latin typeface="Boeing Meso" pitchFamily="50" charset="0"/>
              </a:rPr>
              <a:t>The Respond Function supports the ability to contain the impact of a potential cybersecurity incident.</a:t>
            </a:r>
          </a:p>
          <a:p>
            <a:pPr lvl="1"/>
            <a:r>
              <a:rPr lang="en-US" dirty="0">
                <a:solidFill>
                  <a:srgbClr val="546064"/>
                </a:solidFill>
                <a:latin typeface="Boeing Meso" pitchFamily="50" charset="0"/>
              </a:rPr>
              <a:t>Develop and implement appropriate activities to act regarding a detected cybersecurity incident.</a:t>
            </a:r>
          </a:p>
          <a:p>
            <a:pPr lvl="1"/>
            <a:r>
              <a:rPr lang="en-US" dirty="0">
                <a:solidFill>
                  <a:srgbClr val="546064"/>
                </a:solidFill>
                <a:latin typeface="Boeing Meso" pitchFamily="50" charset="0"/>
              </a:rPr>
              <a:t>Outcome Categories: Response Planning, Communications, Analysis, Mitigation, and Improvements.</a:t>
            </a:r>
          </a:p>
        </p:txBody>
      </p:sp>
      <p:sp>
        <p:nvSpPr>
          <p:cNvPr id="16" name="Text Placeholder 15">
            <a:extLst>
              <a:ext uri="{FF2B5EF4-FFF2-40B4-BE49-F238E27FC236}">
                <a16:creationId xmlns:a16="http://schemas.microsoft.com/office/drawing/2014/main" id="{2A0463A2-29A8-DA48-93E5-A76CDE0CE8E9}"/>
              </a:ext>
            </a:extLst>
          </p:cNvPr>
          <p:cNvSpPr>
            <a:spLocks noGrp="1"/>
          </p:cNvSpPr>
          <p:nvPr>
            <p:ph type="body" sz="quarter" idx="13"/>
          </p:nvPr>
        </p:nvSpPr>
        <p:spPr>
          <a:xfrm>
            <a:off x="466628" y="146533"/>
            <a:ext cx="7772400" cy="276999"/>
          </a:xfrm>
        </p:spPr>
        <p:txBody>
          <a:bodyPr/>
          <a:lstStyle/>
          <a:p>
            <a:r>
              <a:rPr lang="en-US" dirty="0"/>
              <a:t>Cybersecurity Awareness and Resource Guide</a:t>
            </a:r>
          </a:p>
        </p:txBody>
      </p:sp>
      <p:sp>
        <p:nvSpPr>
          <p:cNvPr id="17" name="Text Placeholder 16">
            <a:extLst>
              <a:ext uri="{FF2B5EF4-FFF2-40B4-BE49-F238E27FC236}">
                <a16:creationId xmlns:a16="http://schemas.microsoft.com/office/drawing/2014/main" id="{6C1E0ED2-94B3-CCC5-DA6C-F224618B6445}"/>
              </a:ext>
            </a:extLst>
          </p:cNvPr>
          <p:cNvSpPr>
            <a:spLocks noGrp="1"/>
          </p:cNvSpPr>
          <p:nvPr>
            <p:ph type="body" sz="quarter" idx="14"/>
          </p:nvPr>
        </p:nvSpPr>
        <p:spPr/>
        <p:txBody>
          <a:bodyPr/>
          <a:lstStyle/>
          <a:p>
            <a:r>
              <a:rPr lang="en-US" dirty="0"/>
              <a:t>Boeing Enterprise Security</a:t>
            </a:r>
          </a:p>
        </p:txBody>
      </p:sp>
      <p:sp>
        <p:nvSpPr>
          <p:cNvPr id="19" name="Title 18">
            <a:extLst>
              <a:ext uri="{FF2B5EF4-FFF2-40B4-BE49-F238E27FC236}">
                <a16:creationId xmlns:a16="http://schemas.microsoft.com/office/drawing/2014/main" id="{EAEA51FC-DAAB-55EE-2C75-AC030F1F81C9}"/>
              </a:ext>
            </a:extLst>
          </p:cNvPr>
          <p:cNvSpPr>
            <a:spLocks noGrp="1"/>
          </p:cNvSpPr>
          <p:nvPr>
            <p:ph type="title"/>
          </p:nvPr>
        </p:nvSpPr>
        <p:spPr/>
        <p:txBody>
          <a:bodyPr/>
          <a:lstStyle/>
          <a:p>
            <a:r>
              <a:rPr lang="en-US" dirty="0"/>
              <a:t>Respond</a:t>
            </a:r>
          </a:p>
        </p:txBody>
      </p:sp>
    </p:spTree>
    <p:extLst>
      <p:ext uri="{BB962C8B-B14F-4D97-AF65-F5344CB8AC3E}">
        <p14:creationId xmlns:p14="http://schemas.microsoft.com/office/powerpoint/2010/main" val="4484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617B1-DAB2-83EC-E2D3-6B6793CEBE01}"/>
              </a:ext>
            </a:extLst>
          </p:cNvPr>
          <p:cNvSpPr>
            <a:spLocks noGrp="1"/>
          </p:cNvSpPr>
          <p:nvPr>
            <p:ph idx="1"/>
          </p:nvPr>
        </p:nvSpPr>
        <p:spPr>
          <a:xfrm>
            <a:off x="457484" y="1754692"/>
            <a:ext cx="11239216" cy="2930033"/>
          </a:xfrm>
        </p:spPr>
        <p:txBody>
          <a:bodyPr>
            <a:spAutoFit/>
          </a:bodyPr>
          <a:lstStyle/>
          <a:p>
            <a:pPr marL="0" indent="0">
              <a:buNone/>
            </a:pPr>
            <a:r>
              <a:rPr lang="en-US" dirty="0">
                <a:solidFill>
                  <a:srgbClr val="546064"/>
                </a:solidFill>
                <a:latin typeface="Boeing Meso" pitchFamily="50" charset="0"/>
              </a:rPr>
              <a:t>The Recover Function supports timely recovery to normal operations to reduce the impact from a cybersecurity incident.</a:t>
            </a:r>
          </a:p>
          <a:p>
            <a:pPr lvl="1"/>
            <a:r>
              <a:rPr lang="en-US" dirty="0">
                <a:solidFill>
                  <a:srgbClr val="546064"/>
                </a:solidFill>
                <a:latin typeface="Boeing Meso" pitchFamily="50" charset="0"/>
              </a:rPr>
              <a:t>Develop and implement appropriate activities to maintain plans for resilience</a:t>
            </a:r>
            <a:br>
              <a:rPr lang="en-US" dirty="0">
                <a:solidFill>
                  <a:srgbClr val="546064"/>
                </a:solidFill>
                <a:latin typeface="Boeing Meso" pitchFamily="50" charset="0"/>
              </a:rPr>
            </a:br>
            <a:r>
              <a:rPr lang="en-US" dirty="0">
                <a:solidFill>
                  <a:srgbClr val="546064"/>
                </a:solidFill>
                <a:latin typeface="Boeing Meso" pitchFamily="50" charset="0"/>
              </a:rPr>
              <a:t>and to restore any capabilities or services that were impaired due to a cybersecurity incident.</a:t>
            </a:r>
          </a:p>
          <a:p>
            <a:pPr lvl="1"/>
            <a:r>
              <a:rPr lang="en-US" dirty="0">
                <a:solidFill>
                  <a:srgbClr val="546064"/>
                </a:solidFill>
                <a:latin typeface="Boeing Meso" pitchFamily="50" charset="0"/>
              </a:rPr>
              <a:t>Outcome Categories: Recovery Planning, Improvements, and Communications.</a:t>
            </a:r>
          </a:p>
        </p:txBody>
      </p:sp>
      <p:sp>
        <p:nvSpPr>
          <p:cNvPr id="16" name="Text Placeholder 15">
            <a:extLst>
              <a:ext uri="{FF2B5EF4-FFF2-40B4-BE49-F238E27FC236}">
                <a16:creationId xmlns:a16="http://schemas.microsoft.com/office/drawing/2014/main" id="{2A0463A2-29A8-DA48-93E5-A76CDE0CE8E9}"/>
              </a:ext>
            </a:extLst>
          </p:cNvPr>
          <p:cNvSpPr>
            <a:spLocks noGrp="1"/>
          </p:cNvSpPr>
          <p:nvPr>
            <p:ph type="body" sz="quarter" idx="13"/>
          </p:nvPr>
        </p:nvSpPr>
        <p:spPr>
          <a:xfrm>
            <a:off x="466628" y="146533"/>
            <a:ext cx="7772400" cy="276999"/>
          </a:xfrm>
        </p:spPr>
        <p:txBody>
          <a:bodyPr/>
          <a:lstStyle/>
          <a:p>
            <a:r>
              <a:rPr lang="en-US" dirty="0"/>
              <a:t>Cybersecurity Awareness and Resource Guide</a:t>
            </a:r>
          </a:p>
        </p:txBody>
      </p:sp>
      <p:sp>
        <p:nvSpPr>
          <p:cNvPr id="17" name="Text Placeholder 16">
            <a:extLst>
              <a:ext uri="{FF2B5EF4-FFF2-40B4-BE49-F238E27FC236}">
                <a16:creationId xmlns:a16="http://schemas.microsoft.com/office/drawing/2014/main" id="{6C1E0ED2-94B3-CCC5-DA6C-F224618B6445}"/>
              </a:ext>
            </a:extLst>
          </p:cNvPr>
          <p:cNvSpPr>
            <a:spLocks noGrp="1"/>
          </p:cNvSpPr>
          <p:nvPr>
            <p:ph type="body" sz="quarter" idx="14"/>
          </p:nvPr>
        </p:nvSpPr>
        <p:spPr/>
        <p:txBody>
          <a:bodyPr/>
          <a:lstStyle/>
          <a:p>
            <a:r>
              <a:rPr lang="en-US" dirty="0"/>
              <a:t>Boeing Enterprise Security</a:t>
            </a:r>
          </a:p>
        </p:txBody>
      </p:sp>
      <p:sp>
        <p:nvSpPr>
          <p:cNvPr id="19" name="Title 18">
            <a:extLst>
              <a:ext uri="{FF2B5EF4-FFF2-40B4-BE49-F238E27FC236}">
                <a16:creationId xmlns:a16="http://schemas.microsoft.com/office/drawing/2014/main" id="{EAEA51FC-DAAB-55EE-2C75-AC030F1F81C9}"/>
              </a:ext>
            </a:extLst>
          </p:cNvPr>
          <p:cNvSpPr>
            <a:spLocks noGrp="1"/>
          </p:cNvSpPr>
          <p:nvPr>
            <p:ph type="title"/>
          </p:nvPr>
        </p:nvSpPr>
        <p:spPr/>
        <p:txBody>
          <a:bodyPr/>
          <a:lstStyle/>
          <a:p>
            <a:r>
              <a:rPr lang="en-US" dirty="0"/>
              <a:t>Recover</a:t>
            </a:r>
          </a:p>
        </p:txBody>
      </p:sp>
    </p:spTree>
    <p:extLst>
      <p:ext uri="{BB962C8B-B14F-4D97-AF65-F5344CB8AC3E}">
        <p14:creationId xmlns:p14="http://schemas.microsoft.com/office/powerpoint/2010/main" val="124102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0F6FAF-E820-4A4F-4E96-B65739E7FC4D}"/>
              </a:ext>
            </a:extLst>
          </p:cNvPr>
          <p:cNvSpPr>
            <a:spLocks noGrp="1"/>
          </p:cNvSpPr>
          <p:nvPr>
            <p:ph idx="1"/>
          </p:nvPr>
        </p:nvSpPr>
        <p:spPr>
          <a:xfrm>
            <a:off x="457484" y="1754692"/>
            <a:ext cx="11239216" cy="4136517"/>
          </a:xfrm>
        </p:spPr>
        <p:txBody>
          <a:bodyPr/>
          <a:lstStyle/>
          <a:p>
            <a:r>
              <a:rPr lang="en-US" dirty="0">
                <a:solidFill>
                  <a:srgbClr val="546064"/>
                </a:solidFill>
              </a:rPr>
              <a:t>Boeing collaborates with its suppliers to clearly establish </a:t>
            </a:r>
            <a:r>
              <a:rPr lang="en-US" dirty="0">
                <a:solidFill>
                  <a:srgbClr val="546064"/>
                </a:solidFill>
                <a:hlinkClick r:id="rId2"/>
              </a:rPr>
              <a:t>responsibilities and capabilities</a:t>
            </a:r>
            <a:r>
              <a:rPr lang="en-US" dirty="0">
                <a:solidFill>
                  <a:srgbClr val="546064"/>
                </a:solidFill>
              </a:rPr>
              <a:t> to best manage cybersecurity risk associated with the products or services provided.</a:t>
            </a:r>
          </a:p>
          <a:p>
            <a:r>
              <a:rPr lang="en-US" dirty="0">
                <a:solidFill>
                  <a:srgbClr val="546064"/>
                </a:solidFill>
              </a:rPr>
              <a:t>To better understand the cybersecurity posture of our suppliers, Boeing has established a cybersecurity questionnaire to measure a supplier’s cybersecurity maturity through Exostar’s Partner Information Manager (</a:t>
            </a:r>
            <a:r>
              <a:rPr lang="en-US" dirty="0">
                <a:hlinkClick r:id="rId3"/>
              </a:rPr>
              <a:t>PIM</a:t>
            </a:r>
            <a:r>
              <a:rPr lang="en-US" dirty="0">
                <a:solidFill>
                  <a:srgbClr val="546064"/>
                </a:solidFill>
              </a:rPr>
              <a:t>) portal.</a:t>
            </a:r>
          </a:p>
          <a:p>
            <a:r>
              <a:rPr lang="en-US" b="0" i="0" dirty="0">
                <a:solidFill>
                  <a:srgbClr val="546064"/>
                </a:solidFill>
                <a:effectLst/>
                <a:latin typeface="HelveticaNeueW01-55Roma"/>
              </a:rPr>
              <a:t>In the event where incident reporting is needed, please email </a:t>
            </a:r>
            <a:r>
              <a:rPr lang="en-US" b="0" i="0" u="none" strike="noStrike" dirty="0">
                <a:solidFill>
                  <a:srgbClr val="0698D9"/>
                </a:solidFill>
                <a:effectLst/>
                <a:latin typeface="HelveticaNeueW01-55Roma"/>
                <a:hlinkClick r:id="rId4"/>
              </a:rPr>
              <a:t>Abuse@boeing.com</a:t>
            </a:r>
            <a:r>
              <a:rPr lang="en-US" b="0" i="0" dirty="0">
                <a:solidFill>
                  <a:srgbClr val="5F6A72"/>
                </a:solidFill>
                <a:effectLst/>
                <a:latin typeface="HelveticaNeueW01-55Roma"/>
              </a:rPr>
              <a:t>.</a:t>
            </a:r>
            <a:endParaRPr lang="en-US" dirty="0"/>
          </a:p>
        </p:txBody>
      </p:sp>
      <p:sp>
        <p:nvSpPr>
          <p:cNvPr id="6" name="Text Placeholder 5">
            <a:extLst>
              <a:ext uri="{FF2B5EF4-FFF2-40B4-BE49-F238E27FC236}">
                <a16:creationId xmlns:a16="http://schemas.microsoft.com/office/drawing/2014/main" id="{6530B368-4DAD-B042-ADDB-408E4813CEC1}"/>
              </a:ext>
            </a:extLst>
          </p:cNvPr>
          <p:cNvSpPr>
            <a:spLocks noGrp="1"/>
          </p:cNvSpPr>
          <p:nvPr>
            <p:ph type="body" sz="quarter" idx="13"/>
          </p:nvPr>
        </p:nvSpPr>
        <p:spPr/>
        <p:txBody>
          <a:bodyPr>
            <a:normAutofit/>
          </a:bodyPr>
          <a:lstStyle/>
          <a:p>
            <a:r>
              <a:rPr lang="en-US" dirty="0">
                <a:solidFill>
                  <a:schemeClr val="bg1">
                    <a:lumMod val="95000"/>
                  </a:schemeClr>
                </a:solidFill>
              </a:rPr>
              <a:t>Cybersecurity Awareness and Resource Guide</a:t>
            </a:r>
          </a:p>
        </p:txBody>
      </p:sp>
      <p:sp>
        <p:nvSpPr>
          <p:cNvPr id="3" name="Title 2">
            <a:extLst>
              <a:ext uri="{FF2B5EF4-FFF2-40B4-BE49-F238E27FC236}">
                <a16:creationId xmlns:a16="http://schemas.microsoft.com/office/drawing/2014/main" id="{C1DA7578-DB2C-D363-3798-F148D4C7735F}"/>
              </a:ext>
            </a:extLst>
          </p:cNvPr>
          <p:cNvSpPr>
            <a:spLocks noGrp="1"/>
          </p:cNvSpPr>
          <p:nvPr>
            <p:ph type="title"/>
          </p:nvPr>
        </p:nvSpPr>
        <p:spPr>
          <a:xfrm>
            <a:off x="466628" y="964276"/>
            <a:ext cx="11235177" cy="498598"/>
          </a:xfrm>
        </p:spPr>
        <p:txBody>
          <a:bodyPr wrap="square">
            <a:spAutoFit/>
          </a:bodyPr>
          <a:lstStyle/>
          <a:p>
            <a:r>
              <a:rPr lang="en-US" dirty="0"/>
              <a:t>Doing business with Boeing – cybersecurity</a:t>
            </a:r>
          </a:p>
        </p:txBody>
      </p:sp>
      <p:sp>
        <p:nvSpPr>
          <p:cNvPr id="5" name="Text Placeholder 4">
            <a:extLst>
              <a:ext uri="{FF2B5EF4-FFF2-40B4-BE49-F238E27FC236}">
                <a16:creationId xmlns:a16="http://schemas.microsoft.com/office/drawing/2014/main" id="{CBC1BFCC-3209-9AAC-827F-66AEE52853BC}"/>
              </a:ext>
            </a:extLst>
          </p:cNvPr>
          <p:cNvSpPr>
            <a:spLocks noGrp="1"/>
          </p:cNvSpPr>
          <p:nvPr>
            <p:ph type="body" sz="quarter" idx="14"/>
          </p:nvPr>
        </p:nvSpPr>
        <p:spPr/>
        <p:txBody>
          <a:bodyPr/>
          <a:lstStyle/>
          <a:p>
            <a:r>
              <a:rPr lang="en-US" dirty="0"/>
              <a:t>Boeing Enterprise Security</a:t>
            </a:r>
          </a:p>
        </p:txBody>
      </p:sp>
      <p:sp>
        <p:nvSpPr>
          <p:cNvPr id="2" name="Slide Number Placeholder 1">
            <a:extLst>
              <a:ext uri="{FF2B5EF4-FFF2-40B4-BE49-F238E27FC236}">
                <a16:creationId xmlns:a16="http://schemas.microsoft.com/office/drawing/2014/main" id="{72C551C3-C8A9-964A-8F2C-097117CD39D7}"/>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FE6E1-85EB-9E42-824B-7CC9267ED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0F6FAF-E820-4A4F-4E96-B65739E7FC4D}"/>
              </a:ext>
            </a:extLst>
          </p:cNvPr>
          <p:cNvSpPr>
            <a:spLocks noGrp="1"/>
          </p:cNvSpPr>
          <p:nvPr>
            <p:ph idx="1"/>
          </p:nvPr>
        </p:nvSpPr>
        <p:spPr>
          <a:xfrm>
            <a:off x="457484" y="1754692"/>
            <a:ext cx="11239216" cy="4358116"/>
          </a:xfrm>
        </p:spPr>
        <p:txBody>
          <a:bodyPr/>
          <a:lstStyle/>
          <a:p>
            <a:pPr algn="l" fontAlgn="base">
              <a:buClr>
                <a:srgbClr val="546064"/>
              </a:buClr>
              <a:buFont typeface="Arial" panose="020B0604020202020204" pitchFamily="34" charset="0"/>
              <a:buChar char="•"/>
            </a:pPr>
            <a:r>
              <a:rPr lang="en-US" sz="2400" b="0" i="0" u="none" strike="noStrike" dirty="0">
                <a:solidFill>
                  <a:srgbClr val="19B4F9"/>
                </a:solidFill>
                <a:effectLst/>
                <a:hlinkClick r:id="rId2"/>
              </a:rPr>
              <a:t>Cybersecurity &amp; Infrastructure Security Agency’s (CISA) National Cyber Awareness System (including Cyber Tips, Incidents and Vulnerabilities)</a:t>
            </a:r>
            <a:endParaRPr lang="en-US" sz="2400" b="0" i="0" dirty="0">
              <a:solidFill>
                <a:srgbClr val="5F6A72"/>
              </a:solidFill>
              <a:effectLst/>
            </a:endParaRPr>
          </a:p>
          <a:p>
            <a:pPr algn="l" fontAlgn="base">
              <a:buClr>
                <a:srgbClr val="546064"/>
              </a:buClr>
              <a:buFont typeface="Arial" panose="020B0604020202020204" pitchFamily="34" charset="0"/>
              <a:buChar char="•"/>
            </a:pPr>
            <a:r>
              <a:rPr lang="en-US" sz="2400" b="0" i="0" u="none" strike="noStrike" dirty="0">
                <a:solidFill>
                  <a:srgbClr val="0698D9"/>
                </a:solidFill>
                <a:effectLst/>
                <a:hlinkClick r:id="rId3"/>
              </a:rPr>
              <a:t>Protecting Controlled Unclassified Information in Nonfederal Systems and Organizations (NIST SP 800-171)</a:t>
            </a:r>
            <a:endParaRPr lang="en-US" sz="2400" b="0" i="0" dirty="0">
              <a:solidFill>
                <a:srgbClr val="5F6A72"/>
              </a:solidFill>
              <a:effectLst/>
            </a:endParaRPr>
          </a:p>
          <a:p>
            <a:pPr algn="l" fontAlgn="base">
              <a:buClr>
                <a:srgbClr val="546064"/>
              </a:buClr>
              <a:buFont typeface="Arial" panose="020B0604020202020204" pitchFamily="34" charset="0"/>
              <a:buChar char="•"/>
            </a:pPr>
            <a:r>
              <a:rPr lang="en-US" sz="2400" b="0" i="0" u="none" strike="noStrike" dirty="0">
                <a:solidFill>
                  <a:srgbClr val="0698D9"/>
                </a:solidFill>
                <a:effectLst/>
                <a:hlinkClick r:id="rId4"/>
              </a:rPr>
              <a:t>Office of the Secretary of Defense FAQs for DFARS 252.204-7012</a:t>
            </a:r>
            <a:endParaRPr lang="en-US" sz="2400" b="0" i="0" dirty="0">
              <a:solidFill>
                <a:srgbClr val="5F6A72"/>
              </a:solidFill>
              <a:effectLst/>
            </a:endParaRPr>
          </a:p>
          <a:p>
            <a:pPr algn="l" fontAlgn="base">
              <a:buClr>
                <a:srgbClr val="546064"/>
              </a:buClr>
              <a:buFont typeface="Arial" panose="020B0604020202020204" pitchFamily="34" charset="0"/>
              <a:buChar char="•"/>
            </a:pPr>
            <a:r>
              <a:rPr lang="en-US" sz="2400" b="0" i="0" u="none" strike="noStrike" dirty="0">
                <a:solidFill>
                  <a:srgbClr val="0698D9"/>
                </a:solidFill>
                <a:effectLst/>
                <a:hlinkClick r:id="rId5"/>
              </a:rPr>
              <a:t>Aerospace Industries Association Resources</a:t>
            </a:r>
            <a:endParaRPr lang="en-US" sz="2400" b="0" i="0" dirty="0">
              <a:solidFill>
                <a:srgbClr val="5F6A72"/>
              </a:solidFill>
              <a:effectLst/>
            </a:endParaRPr>
          </a:p>
          <a:p>
            <a:pPr algn="l" fontAlgn="base">
              <a:buClr>
                <a:srgbClr val="546064"/>
              </a:buClr>
              <a:buFont typeface="Arial" panose="020B0604020202020204" pitchFamily="34" charset="0"/>
              <a:buChar char="•"/>
            </a:pPr>
            <a:r>
              <a:rPr lang="en-US" sz="2400" b="0" i="0" u="none" strike="noStrike" dirty="0">
                <a:solidFill>
                  <a:srgbClr val="0698D9"/>
                </a:solidFill>
                <a:effectLst/>
                <a:hlinkClick r:id="rId6"/>
              </a:rPr>
              <a:t>Exostar Cybersecurity Resources</a:t>
            </a:r>
            <a:endParaRPr lang="en-US" sz="2400" b="0" i="0" dirty="0">
              <a:solidFill>
                <a:srgbClr val="5F6A72"/>
              </a:solidFill>
              <a:effectLst/>
            </a:endParaRPr>
          </a:p>
          <a:p>
            <a:pPr algn="l" fontAlgn="base">
              <a:buClr>
                <a:srgbClr val="546064"/>
              </a:buClr>
              <a:buFont typeface="Arial" panose="020B0604020202020204" pitchFamily="34" charset="0"/>
              <a:buChar char="•"/>
            </a:pPr>
            <a:r>
              <a:rPr lang="en-US" sz="2400" b="0" i="0" u="none" strike="noStrike" dirty="0">
                <a:solidFill>
                  <a:srgbClr val="0698D9"/>
                </a:solidFill>
                <a:effectLst/>
                <a:hlinkClick r:id="rId7"/>
              </a:rPr>
              <a:t>Supply Chain Risk Management Practices for Federal Information Systems and Organizations – NIST 800-161</a:t>
            </a:r>
            <a:endParaRPr lang="en-US" sz="2400" b="0" i="0" dirty="0">
              <a:solidFill>
                <a:srgbClr val="5F6A72"/>
              </a:solidFill>
              <a:effectLst/>
            </a:endParaRPr>
          </a:p>
          <a:p>
            <a:pPr algn="l" fontAlgn="base">
              <a:buClr>
                <a:srgbClr val="546064"/>
              </a:buClr>
              <a:buFont typeface="Arial" panose="020B0604020202020204" pitchFamily="34" charset="0"/>
              <a:buChar char="•"/>
            </a:pPr>
            <a:r>
              <a:rPr lang="en-US" sz="2400" b="0" i="0" u="none" strike="noStrike" dirty="0">
                <a:solidFill>
                  <a:srgbClr val="0698D9"/>
                </a:solidFill>
                <a:effectLst/>
                <a:hlinkClick r:id="rId8"/>
              </a:rPr>
              <a:t>NIST Framework</a:t>
            </a:r>
            <a:endParaRPr lang="en-US" sz="2400" b="0" i="0" dirty="0">
              <a:solidFill>
                <a:srgbClr val="5F6A72"/>
              </a:solidFill>
              <a:effectLst/>
            </a:endParaRPr>
          </a:p>
        </p:txBody>
      </p:sp>
      <p:sp>
        <p:nvSpPr>
          <p:cNvPr id="6" name="Text Placeholder 5">
            <a:extLst>
              <a:ext uri="{FF2B5EF4-FFF2-40B4-BE49-F238E27FC236}">
                <a16:creationId xmlns:a16="http://schemas.microsoft.com/office/drawing/2014/main" id="{6530B368-4DAD-B042-ADDB-408E4813CEC1}"/>
              </a:ext>
            </a:extLst>
          </p:cNvPr>
          <p:cNvSpPr>
            <a:spLocks noGrp="1"/>
          </p:cNvSpPr>
          <p:nvPr>
            <p:ph type="body" sz="quarter" idx="13"/>
          </p:nvPr>
        </p:nvSpPr>
        <p:spPr/>
        <p:txBody>
          <a:bodyPr>
            <a:normAutofit/>
          </a:bodyPr>
          <a:lstStyle/>
          <a:p>
            <a:r>
              <a:rPr lang="en-US" dirty="0">
                <a:solidFill>
                  <a:schemeClr val="bg1">
                    <a:lumMod val="95000"/>
                  </a:schemeClr>
                </a:solidFill>
              </a:rPr>
              <a:t>Cybersecurity Awareness and Resource Guide</a:t>
            </a:r>
          </a:p>
        </p:txBody>
      </p:sp>
      <p:sp>
        <p:nvSpPr>
          <p:cNvPr id="3" name="Title 2">
            <a:extLst>
              <a:ext uri="{FF2B5EF4-FFF2-40B4-BE49-F238E27FC236}">
                <a16:creationId xmlns:a16="http://schemas.microsoft.com/office/drawing/2014/main" id="{C1DA7578-DB2C-D363-3798-F148D4C7735F}"/>
              </a:ext>
            </a:extLst>
          </p:cNvPr>
          <p:cNvSpPr>
            <a:spLocks noGrp="1"/>
          </p:cNvSpPr>
          <p:nvPr>
            <p:ph type="title"/>
          </p:nvPr>
        </p:nvSpPr>
        <p:spPr>
          <a:xfrm>
            <a:off x="466628" y="964276"/>
            <a:ext cx="11235177" cy="498598"/>
          </a:xfrm>
        </p:spPr>
        <p:txBody>
          <a:bodyPr wrap="square">
            <a:spAutoFit/>
          </a:bodyPr>
          <a:lstStyle/>
          <a:p>
            <a:r>
              <a:rPr lang="en-US" dirty="0"/>
              <a:t>Boeing supplier quick reference guide</a:t>
            </a:r>
          </a:p>
        </p:txBody>
      </p:sp>
      <p:sp>
        <p:nvSpPr>
          <p:cNvPr id="5" name="Text Placeholder 4">
            <a:extLst>
              <a:ext uri="{FF2B5EF4-FFF2-40B4-BE49-F238E27FC236}">
                <a16:creationId xmlns:a16="http://schemas.microsoft.com/office/drawing/2014/main" id="{CBC1BFCC-3209-9AAC-827F-66AEE52853BC}"/>
              </a:ext>
            </a:extLst>
          </p:cNvPr>
          <p:cNvSpPr>
            <a:spLocks noGrp="1"/>
          </p:cNvSpPr>
          <p:nvPr>
            <p:ph type="body" sz="quarter" idx="14"/>
          </p:nvPr>
        </p:nvSpPr>
        <p:spPr/>
        <p:txBody>
          <a:bodyPr/>
          <a:lstStyle/>
          <a:p>
            <a:r>
              <a:rPr lang="en-US" dirty="0"/>
              <a:t>Boeing Enterprise Security</a:t>
            </a:r>
          </a:p>
        </p:txBody>
      </p:sp>
      <p:sp>
        <p:nvSpPr>
          <p:cNvPr id="2" name="Slide Number Placeholder 1">
            <a:extLst>
              <a:ext uri="{FF2B5EF4-FFF2-40B4-BE49-F238E27FC236}">
                <a16:creationId xmlns:a16="http://schemas.microsoft.com/office/drawing/2014/main" id="{72C551C3-C8A9-964A-8F2C-097117CD39D7}"/>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FE6E1-85EB-9E42-824B-7CC9267ED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0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62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5EA3E19-9D82-1205-A6D8-28B4289A815E}"/>
              </a:ext>
            </a:extLst>
          </p:cNvPr>
          <p:cNvSpPr>
            <a:spLocks noGrp="1"/>
          </p:cNvSpPr>
          <p:nvPr>
            <p:ph idx="1"/>
          </p:nvPr>
        </p:nvSpPr>
        <p:spPr>
          <a:xfrm>
            <a:off x="457484" y="1754692"/>
            <a:ext cx="11239216" cy="3529171"/>
          </a:xfrm>
        </p:spPr>
        <p:txBody>
          <a:bodyPr/>
          <a:lstStyle/>
          <a:p>
            <a:pPr marL="0" indent="0">
              <a:lnSpc>
                <a:spcPct val="114000"/>
              </a:lnSpc>
              <a:spcAft>
                <a:spcPts val="750"/>
              </a:spcAft>
              <a:buNone/>
            </a:pPr>
            <a:r>
              <a:rPr lang="en-US" sz="2000" dirty="0">
                <a:solidFill>
                  <a:srgbClr val="546064"/>
                </a:solidFill>
              </a:rPr>
              <a:t>Effectively managing cybersecurity risks in supply chains requires a comprehensive view of threats and vulnerabilities and ensuring the integrity, security, quality and resilience of the products, services, employees and privileged users.</a:t>
            </a:r>
          </a:p>
          <a:p>
            <a:pPr marL="0" indent="0">
              <a:lnSpc>
                <a:spcPct val="114000"/>
              </a:lnSpc>
              <a:spcAft>
                <a:spcPts val="750"/>
              </a:spcAft>
              <a:buNone/>
            </a:pPr>
            <a:r>
              <a:rPr lang="en-US" sz="2000" dirty="0">
                <a:solidFill>
                  <a:srgbClr val="546064"/>
                </a:solidFill>
              </a:rPr>
              <a:t>Suppliers need to be ready and able to protect their data in the event of an attack, while also being prepared to respond and recover should an incident occur. Cybersecurity is a collective responsibility in an organization, and every employee has a role to play. </a:t>
            </a:r>
          </a:p>
          <a:p>
            <a:pPr marL="0" indent="0">
              <a:lnSpc>
                <a:spcPct val="114000"/>
              </a:lnSpc>
              <a:spcAft>
                <a:spcPts val="750"/>
              </a:spcAft>
              <a:buNone/>
            </a:pPr>
            <a:r>
              <a:rPr lang="en-US" sz="2000" dirty="0">
                <a:solidFill>
                  <a:srgbClr val="546064"/>
                </a:solidFill>
              </a:rPr>
              <a:t>The Boeing Cybersecurity Awareness and Resource Guide for Existing and Potential Suppliers is intended to provide a high-level overview of the Cyber Supply Chain Risk Management (C-SCRM) best practices.</a:t>
            </a:r>
            <a:endParaRPr lang="en-US" sz="2000" b="1" dirty="0">
              <a:solidFill>
                <a:srgbClr val="546064"/>
              </a:solidFill>
            </a:endParaRPr>
          </a:p>
        </p:txBody>
      </p:sp>
      <p:sp>
        <p:nvSpPr>
          <p:cNvPr id="6" name="Text Placeholder 5">
            <a:extLst>
              <a:ext uri="{FF2B5EF4-FFF2-40B4-BE49-F238E27FC236}">
                <a16:creationId xmlns:a16="http://schemas.microsoft.com/office/drawing/2014/main" id="{A359FBF9-93D5-D04D-8FA4-327318A1FF4B}"/>
              </a:ext>
            </a:extLst>
          </p:cNvPr>
          <p:cNvSpPr>
            <a:spLocks noGrp="1"/>
          </p:cNvSpPr>
          <p:nvPr>
            <p:ph type="body" sz="quarter" idx="13"/>
          </p:nvPr>
        </p:nvSpPr>
        <p:spPr/>
        <p:txBody>
          <a:bodyPr/>
          <a:lstStyle/>
          <a:p>
            <a:r>
              <a:rPr lang="en-US" dirty="0"/>
              <a:t>Cybersecurity Awareness and Resource Guide</a:t>
            </a:r>
          </a:p>
        </p:txBody>
      </p:sp>
      <p:sp>
        <p:nvSpPr>
          <p:cNvPr id="9" name="Title 8">
            <a:extLst>
              <a:ext uri="{FF2B5EF4-FFF2-40B4-BE49-F238E27FC236}">
                <a16:creationId xmlns:a16="http://schemas.microsoft.com/office/drawing/2014/main" id="{C7E762FD-DF1A-BAFD-8FEC-B41694BB2391}"/>
              </a:ext>
            </a:extLst>
          </p:cNvPr>
          <p:cNvSpPr>
            <a:spLocks noGrp="1"/>
          </p:cNvSpPr>
          <p:nvPr>
            <p:ph type="title"/>
          </p:nvPr>
        </p:nvSpPr>
        <p:spPr>
          <a:xfrm>
            <a:off x="466628" y="964276"/>
            <a:ext cx="11235177" cy="498598"/>
          </a:xfrm>
        </p:spPr>
        <p:txBody>
          <a:bodyPr/>
          <a:lstStyle/>
          <a:p>
            <a:r>
              <a:rPr lang="en-US" dirty="0"/>
              <a:t>Boeing cybersecurity overview</a:t>
            </a:r>
          </a:p>
        </p:txBody>
      </p:sp>
      <p:sp>
        <p:nvSpPr>
          <p:cNvPr id="11" name="Text Placeholder 10">
            <a:extLst>
              <a:ext uri="{FF2B5EF4-FFF2-40B4-BE49-F238E27FC236}">
                <a16:creationId xmlns:a16="http://schemas.microsoft.com/office/drawing/2014/main" id="{A6A55789-8828-94FC-9C5F-798CEE7827DD}"/>
              </a:ext>
            </a:extLst>
          </p:cNvPr>
          <p:cNvSpPr>
            <a:spLocks noGrp="1"/>
          </p:cNvSpPr>
          <p:nvPr>
            <p:ph type="body" sz="quarter" idx="14"/>
          </p:nvPr>
        </p:nvSpPr>
        <p:spPr>
          <a:xfrm>
            <a:off x="5672137" y="146533"/>
            <a:ext cx="6024563" cy="276999"/>
          </a:xfrm>
        </p:spPr>
        <p:txBody>
          <a:bodyPr/>
          <a:lstStyle/>
          <a:p>
            <a:r>
              <a:rPr lang="en-US" dirty="0"/>
              <a:t>Boeing Enterprise Security</a:t>
            </a:r>
          </a:p>
        </p:txBody>
      </p:sp>
    </p:spTree>
    <p:extLst>
      <p:ext uri="{BB962C8B-B14F-4D97-AF65-F5344CB8AC3E}">
        <p14:creationId xmlns:p14="http://schemas.microsoft.com/office/powerpoint/2010/main" val="9536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5EA3E19-9D82-1205-A6D8-28B4289A815E}"/>
              </a:ext>
            </a:extLst>
          </p:cNvPr>
          <p:cNvSpPr>
            <a:spLocks noGrp="1"/>
          </p:cNvSpPr>
          <p:nvPr>
            <p:ph idx="1"/>
          </p:nvPr>
        </p:nvSpPr>
        <p:spPr>
          <a:xfrm>
            <a:off x="457484" y="1754692"/>
            <a:ext cx="11345826" cy="3434466"/>
          </a:xfrm>
        </p:spPr>
        <p:txBody>
          <a:bodyPr/>
          <a:lstStyle/>
          <a:p>
            <a:pPr>
              <a:lnSpc>
                <a:spcPct val="114000"/>
              </a:lnSpc>
              <a:spcBef>
                <a:spcPts val="0"/>
              </a:spcBef>
              <a:spcAft>
                <a:spcPts val="750"/>
              </a:spcAft>
            </a:pPr>
            <a:r>
              <a:rPr lang="en-US" dirty="0">
                <a:solidFill>
                  <a:srgbClr val="546064"/>
                </a:solidFill>
              </a:rPr>
              <a:t>Introduction</a:t>
            </a:r>
          </a:p>
          <a:p>
            <a:pPr>
              <a:lnSpc>
                <a:spcPct val="114000"/>
              </a:lnSpc>
              <a:spcBef>
                <a:spcPts val="0"/>
              </a:spcBef>
              <a:spcAft>
                <a:spcPts val="750"/>
              </a:spcAft>
            </a:pPr>
            <a:r>
              <a:rPr lang="en-US" dirty="0">
                <a:solidFill>
                  <a:srgbClr val="546064"/>
                </a:solidFill>
              </a:rPr>
              <a:t>Cybersecurity pillars </a:t>
            </a:r>
          </a:p>
          <a:p>
            <a:pPr>
              <a:lnSpc>
                <a:spcPct val="114000"/>
              </a:lnSpc>
              <a:spcBef>
                <a:spcPts val="0"/>
              </a:spcBef>
              <a:spcAft>
                <a:spcPts val="750"/>
              </a:spcAft>
            </a:pPr>
            <a:r>
              <a:rPr lang="en-US" dirty="0">
                <a:solidFill>
                  <a:srgbClr val="546064"/>
                </a:solidFill>
              </a:rPr>
              <a:t>Boeing supplier expectations and resources</a:t>
            </a:r>
          </a:p>
          <a:p>
            <a:pPr>
              <a:lnSpc>
                <a:spcPct val="114000"/>
              </a:lnSpc>
              <a:spcBef>
                <a:spcPts val="0"/>
              </a:spcBef>
              <a:spcAft>
                <a:spcPts val="750"/>
              </a:spcAft>
            </a:pPr>
            <a:r>
              <a:rPr lang="en-US" dirty="0">
                <a:solidFill>
                  <a:srgbClr val="546064"/>
                </a:solidFill>
              </a:rPr>
              <a:t>NIST Cybersecurity Framework (CSF) 2.0</a:t>
            </a:r>
          </a:p>
          <a:p>
            <a:pPr>
              <a:lnSpc>
                <a:spcPct val="114000"/>
              </a:lnSpc>
              <a:spcBef>
                <a:spcPts val="0"/>
              </a:spcBef>
              <a:spcAft>
                <a:spcPts val="750"/>
              </a:spcAft>
            </a:pPr>
            <a:r>
              <a:rPr lang="en-US" dirty="0">
                <a:solidFill>
                  <a:srgbClr val="546064"/>
                </a:solidFill>
              </a:rPr>
              <a:t>Doing business with Boeing – cybersecurity</a:t>
            </a:r>
          </a:p>
          <a:p>
            <a:pPr>
              <a:lnSpc>
                <a:spcPct val="114000"/>
              </a:lnSpc>
              <a:spcBef>
                <a:spcPts val="0"/>
              </a:spcBef>
              <a:spcAft>
                <a:spcPts val="750"/>
              </a:spcAft>
            </a:pPr>
            <a:r>
              <a:rPr lang="en-US" dirty="0">
                <a:solidFill>
                  <a:srgbClr val="546064"/>
                </a:solidFill>
              </a:rPr>
              <a:t>Boeing supplier quick reference guide</a:t>
            </a:r>
          </a:p>
        </p:txBody>
      </p:sp>
      <p:sp>
        <p:nvSpPr>
          <p:cNvPr id="6" name="Text Placeholder 5">
            <a:extLst>
              <a:ext uri="{FF2B5EF4-FFF2-40B4-BE49-F238E27FC236}">
                <a16:creationId xmlns:a16="http://schemas.microsoft.com/office/drawing/2014/main" id="{A359FBF9-93D5-D04D-8FA4-327318A1FF4B}"/>
              </a:ext>
            </a:extLst>
          </p:cNvPr>
          <p:cNvSpPr>
            <a:spLocks noGrp="1"/>
          </p:cNvSpPr>
          <p:nvPr>
            <p:ph type="body" sz="quarter" idx="13"/>
          </p:nvPr>
        </p:nvSpPr>
        <p:spPr/>
        <p:txBody>
          <a:bodyPr/>
          <a:lstStyle/>
          <a:p>
            <a:r>
              <a:rPr lang="en-US" dirty="0"/>
              <a:t>Cybersecurity Awareness and Resource Guide</a:t>
            </a:r>
          </a:p>
        </p:txBody>
      </p:sp>
      <p:sp>
        <p:nvSpPr>
          <p:cNvPr id="9" name="Title 8">
            <a:extLst>
              <a:ext uri="{FF2B5EF4-FFF2-40B4-BE49-F238E27FC236}">
                <a16:creationId xmlns:a16="http://schemas.microsoft.com/office/drawing/2014/main" id="{C7E762FD-DF1A-BAFD-8FEC-B41694BB2391}"/>
              </a:ext>
            </a:extLst>
          </p:cNvPr>
          <p:cNvSpPr>
            <a:spLocks noGrp="1"/>
          </p:cNvSpPr>
          <p:nvPr>
            <p:ph type="title"/>
          </p:nvPr>
        </p:nvSpPr>
        <p:spPr>
          <a:xfrm>
            <a:off x="466628" y="964276"/>
            <a:ext cx="11235177" cy="498598"/>
          </a:xfrm>
        </p:spPr>
        <p:txBody>
          <a:bodyPr/>
          <a:lstStyle/>
          <a:p>
            <a:r>
              <a:rPr lang="en-US" dirty="0"/>
              <a:t>This guide covers:</a:t>
            </a:r>
          </a:p>
        </p:txBody>
      </p:sp>
      <p:sp>
        <p:nvSpPr>
          <p:cNvPr id="11" name="Text Placeholder 10">
            <a:extLst>
              <a:ext uri="{FF2B5EF4-FFF2-40B4-BE49-F238E27FC236}">
                <a16:creationId xmlns:a16="http://schemas.microsoft.com/office/drawing/2014/main" id="{A6A55789-8828-94FC-9C5F-798CEE7827DD}"/>
              </a:ext>
            </a:extLst>
          </p:cNvPr>
          <p:cNvSpPr>
            <a:spLocks noGrp="1"/>
          </p:cNvSpPr>
          <p:nvPr>
            <p:ph type="body" sz="quarter" idx="14"/>
          </p:nvPr>
        </p:nvSpPr>
        <p:spPr/>
        <p:txBody>
          <a:bodyPr/>
          <a:lstStyle/>
          <a:p>
            <a:r>
              <a:rPr lang="en-US" dirty="0"/>
              <a:t>Boeing Enterprise Security</a:t>
            </a:r>
          </a:p>
        </p:txBody>
      </p:sp>
    </p:spTree>
    <p:extLst>
      <p:ext uri="{BB962C8B-B14F-4D97-AF65-F5344CB8AC3E}">
        <p14:creationId xmlns:p14="http://schemas.microsoft.com/office/powerpoint/2010/main" val="70826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3C94E5E-A27A-5012-A537-F0D2E7104AF6}"/>
              </a:ext>
            </a:extLst>
          </p:cNvPr>
          <p:cNvSpPr>
            <a:spLocks noGrp="1"/>
          </p:cNvSpPr>
          <p:nvPr>
            <p:ph idx="1"/>
          </p:nvPr>
        </p:nvSpPr>
        <p:spPr>
          <a:xfrm>
            <a:off x="457484" y="1754692"/>
            <a:ext cx="11235177" cy="1551194"/>
          </a:xfrm>
        </p:spPr>
        <p:txBody>
          <a:bodyPr/>
          <a:lstStyle/>
          <a:p>
            <a:pPr marL="0" indent="0">
              <a:buNone/>
            </a:pPr>
            <a:r>
              <a:rPr lang="en-US" sz="1800" dirty="0">
                <a:solidFill>
                  <a:srgbClr val="546064"/>
                </a:solidFill>
              </a:rPr>
              <a:t>The Boeing Company recognizes that current and potential vendors may have differing cyber maturity levels.</a:t>
            </a:r>
          </a:p>
          <a:p>
            <a:pPr marL="0" indent="0">
              <a:buNone/>
            </a:pPr>
            <a:r>
              <a:rPr lang="en-US" sz="1800" dirty="0">
                <a:solidFill>
                  <a:srgbClr val="546064"/>
                </a:solidFill>
              </a:rPr>
              <a:t>The National Institute of Standards and Technology (NIST) Cybersecurity Framework (CSF) 2.0 provides foundation of the Cybersecurity Awareness and Resource Guide, which helps suppliers assess their cybersecurity practices and track their cybersecurity controls. </a:t>
            </a:r>
          </a:p>
          <a:p>
            <a:pPr marL="0" indent="0">
              <a:buNone/>
            </a:pPr>
            <a:r>
              <a:rPr lang="en-US" sz="1800" dirty="0">
                <a:solidFill>
                  <a:srgbClr val="546064"/>
                </a:solidFill>
              </a:rPr>
              <a:t>These security disciplines should be assessed, and vulnerabilities fixed to improve an organization's security:</a:t>
            </a:r>
          </a:p>
        </p:txBody>
      </p:sp>
      <p:sp>
        <p:nvSpPr>
          <p:cNvPr id="6" name="Text Placeholder 5">
            <a:extLst>
              <a:ext uri="{FF2B5EF4-FFF2-40B4-BE49-F238E27FC236}">
                <a16:creationId xmlns:a16="http://schemas.microsoft.com/office/drawing/2014/main" id="{A359FBF9-93D5-D04D-8FA4-327318A1FF4B}"/>
              </a:ext>
            </a:extLst>
          </p:cNvPr>
          <p:cNvSpPr>
            <a:spLocks noGrp="1"/>
          </p:cNvSpPr>
          <p:nvPr>
            <p:ph type="body" sz="quarter" idx="13"/>
          </p:nvPr>
        </p:nvSpPr>
        <p:spPr/>
        <p:txBody>
          <a:bodyPr/>
          <a:lstStyle/>
          <a:p>
            <a:r>
              <a:rPr lang="en-US" dirty="0"/>
              <a:t>Cybersecurity Awareness and Resource Guide</a:t>
            </a:r>
          </a:p>
        </p:txBody>
      </p:sp>
      <p:sp>
        <p:nvSpPr>
          <p:cNvPr id="9" name="Title 8">
            <a:extLst>
              <a:ext uri="{FF2B5EF4-FFF2-40B4-BE49-F238E27FC236}">
                <a16:creationId xmlns:a16="http://schemas.microsoft.com/office/drawing/2014/main" id="{D859FD92-20C9-FF1F-E98F-C4FE6E498D35}"/>
              </a:ext>
            </a:extLst>
          </p:cNvPr>
          <p:cNvSpPr>
            <a:spLocks noGrp="1"/>
          </p:cNvSpPr>
          <p:nvPr>
            <p:ph type="title"/>
          </p:nvPr>
        </p:nvSpPr>
        <p:spPr/>
        <p:txBody>
          <a:bodyPr>
            <a:spAutoFit/>
          </a:bodyPr>
          <a:lstStyle/>
          <a:p>
            <a:r>
              <a:rPr lang="en-US" dirty="0"/>
              <a:t>Introduction</a:t>
            </a:r>
          </a:p>
        </p:txBody>
      </p:sp>
      <p:sp>
        <p:nvSpPr>
          <p:cNvPr id="11" name="Text Placeholder 10">
            <a:extLst>
              <a:ext uri="{FF2B5EF4-FFF2-40B4-BE49-F238E27FC236}">
                <a16:creationId xmlns:a16="http://schemas.microsoft.com/office/drawing/2014/main" id="{0EBB55F2-6736-D0C2-7CD9-E6E3E433C5E0}"/>
              </a:ext>
            </a:extLst>
          </p:cNvPr>
          <p:cNvSpPr>
            <a:spLocks noGrp="1"/>
          </p:cNvSpPr>
          <p:nvPr>
            <p:ph type="body" sz="quarter" idx="14"/>
          </p:nvPr>
        </p:nvSpPr>
        <p:spPr/>
        <p:txBody>
          <a:bodyPr/>
          <a:lstStyle/>
          <a:p>
            <a:r>
              <a:rPr lang="en-US" dirty="0"/>
              <a:t>Boeing Enterprise Security</a:t>
            </a:r>
          </a:p>
        </p:txBody>
      </p:sp>
      <p:sp>
        <p:nvSpPr>
          <p:cNvPr id="2" name="Slide Number Placeholder 1">
            <a:extLst>
              <a:ext uri="{FF2B5EF4-FFF2-40B4-BE49-F238E27FC236}">
                <a16:creationId xmlns:a16="http://schemas.microsoft.com/office/drawing/2014/main" id="{0B965685-52A3-9149-A424-178AD6930D26}"/>
              </a:ext>
            </a:extLst>
          </p:cNvPr>
          <p:cNvSpPr>
            <a:spLocks noGrp="1"/>
          </p:cNvSpPr>
          <p:nvPr>
            <p:ph type="sldNum" sz="quarter" idx="4294967295"/>
          </p:nvPr>
        </p:nvSpPr>
        <p:spPr>
          <a:xfrm>
            <a:off x="10637838" y="6515100"/>
            <a:ext cx="1554162" cy="92075"/>
          </a:xfrm>
        </p:spPr>
        <p:txBody>
          <a:bodyPr/>
          <a:lstStyle/>
          <a:p>
            <a:fld id="{48FFE6E1-85EB-9E42-824B-7CC9267ED8B9}" type="slidenum">
              <a:rPr lang="en-US" smtClean="0">
                <a:solidFill>
                  <a:schemeClr val="bg1"/>
                </a:solidFill>
              </a:rPr>
              <a:pPr/>
              <a:t>4</a:t>
            </a:fld>
            <a:endParaRPr lang="en-US" dirty="0">
              <a:solidFill>
                <a:schemeClr val="bg1"/>
              </a:solidFill>
            </a:endParaRPr>
          </a:p>
        </p:txBody>
      </p:sp>
      <p:grpSp>
        <p:nvGrpSpPr>
          <p:cNvPr id="7" name="Group 6">
            <a:extLst>
              <a:ext uri="{FF2B5EF4-FFF2-40B4-BE49-F238E27FC236}">
                <a16:creationId xmlns:a16="http://schemas.microsoft.com/office/drawing/2014/main" id="{CB08C70D-C006-4CCC-708E-57FEFFF2367B}"/>
              </a:ext>
            </a:extLst>
          </p:cNvPr>
          <p:cNvGrpSpPr/>
          <p:nvPr/>
        </p:nvGrpSpPr>
        <p:grpSpPr>
          <a:xfrm>
            <a:off x="476392" y="3476186"/>
            <a:ext cx="11239216" cy="1836964"/>
            <a:chOff x="476392" y="3476186"/>
            <a:chExt cx="11239216" cy="1836964"/>
          </a:xfrm>
        </p:grpSpPr>
        <p:sp>
          <p:nvSpPr>
            <p:cNvPr id="4" name="Rectangle 3">
              <a:extLst>
                <a:ext uri="{FF2B5EF4-FFF2-40B4-BE49-F238E27FC236}">
                  <a16:creationId xmlns:a16="http://schemas.microsoft.com/office/drawing/2014/main" id="{81EA7443-7466-5BE3-8594-0D128D12F0E2}"/>
                </a:ext>
              </a:extLst>
            </p:cNvPr>
            <p:cNvSpPr/>
            <p:nvPr/>
          </p:nvSpPr>
          <p:spPr>
            <a:xfrm>
              <a:off x="476392" y="3476186"/>
              <a:ext cx="11239216" cy="1836964"/>
            </a:xfrm>
            <a:prstGeom prst="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4904CFB-8821-0828-4382-F7AAEF443D76}"/>
                </a:ext>
              </a:extLst>
            </p:cNvPr>
            <p:cNvSpPr txBox="1"/>
            <p:nvPr/>
          </p:nvSpPr>
          <p:spPr>
            <a:xfrm>
              <a:off x="1882409" y="3652778"/>
              <a:ext cx="3789728" cy="1477328"/>
            </a:xfrm>
            <a:prstGeom prst="rect">
              <a:avLst/>
            </a:prstGeom>
            <a:noFill/>
          </p:spPr>
          <p:txBody>
            <a:bodyPr wrap="square">
              <a:spAutoFit/>
            </a:bodyPr>
            <a:lstStyle/>
            <a:p>
              <a:pPr marL="285750" indent="-285750">
                <a:buClr>
                  <a:schemeClr val="bg1"/>
                </a:buClr>
                <a:buFont typeface="Arial" panose="020B0604020202020204" pitchFamily="34" charset="0"/>
                <a:buChar char="•"/>
              </a:pPr>
              <a:r>
                <a:rPr lang="en-US" dirty="0">
                  <a:solidFill>
                    <a:schemeClr val="bg1"/>
                  </a:solidFill>
                  <a:latin typeface="Boeing Meso" pitchFamily="50" charset="0"/>
                </a:rPr>
                <a:t>Network security</a:t>
              </a:r>
            </a:p>
            <a:p>
              <a:pPr marL="285750" indent="-285750">
                <a:buClr>
                  <a:schemeClr val="bg1"/>
                </a:buClr>
                <a:buFont typeface="Arial" panose="020B0604020202020204" pitchFamily="34" charset="0"/>
                <a:buChar char="•"/>
              </a:pPr>
              <a:r>
                <a:rPr lang="en-US" dirty="0">
                  <a:solidFill>
                    <a:schemeClr val="bg1"/>
                  </a:solidFill>
                  <a:latin typeface="Boeing Meso" pitchFamily="50" charset="0"/>
                </a:rPr>
                <a:t>Endpoint security</a:t>
              </a:r>
            </a:p>
            <a:p>
              <a:pPr marL="285750" indent="-285750">
                <a:buClr>
                  <a:schemeClr val="bg1"/>
                </a:buClr>
                <a:buFont typeface="Arial" panose="020B0604020202020204" pitchFamily="34" charset="0"/>
                <a:buChar char="•"/>
              </a:pPr>
              <a:r>
                <a:rPr lang="en-US" dirty="0">
                  <a:solidFill>
                    <a:schemeClr val="bg1"/>
                  </a:solidFill>
                  <a:latin typeface="Boeing Meso" pitchFamily="50" charset="0"/>
                </a:rPr>
                <a:t>Data security </a:t>
              </a:r>
            </a:p>
            <a:p>
              <a:pPr marL="285750" indent="-285750">
                <a:buClr>
                  <a:schemeClr val="bg1"/>
                </a:buClr>
                <a:buFont typeface="Arial" panose="020B0604020202020204" pitchFamily="34" charset="0"/>
                <a:buChar char="•"/>
              </a:pPr>
              <a:r>
                <a:rPr lang="en-US" dirty="0">
                  <a:solidFill>
                    <a:schemeClr val="bg1"/>
                  </a:solidFill>
                  <a:latin typeface="Boeing Meso" pitchFamily="50" charset="0"/>
                </a:rPr>
                <a:t>Access management</a:t>
              </a:r>
            </a:p>
            <a:p>
              <a:pPr marL="285750" indent="-285750">
                <a:buClr>
                  <a:schemeClr val="bg1"/>
                </a:buClr>
                <a:buFont typeface="Arial" panose="020B0604020202020204" pitchFamily="34" charset="0"/>
                <a:buChar char="•"/>
              </a:pPr>
              <a:r>
                <a:rPr lang="en-US" dirty="0">
                  <a:solidFill>
                    <a:schemeClr val="bg1"/>
                  </a:solidFill>
                  <a:latin typeface="Boeing Meso" pitchFamily="50" charset="0"/>
                </a:rPr>
                <a:t>Application security </a:t>
              </a:r>
            </a:p>
          </p:txBody>
        </p:sp>
        <p:sp>
          <p:nvSpPr>
            <p:cNvPr id="12" name="TextBox 11">
              <a:extLst>
                <a:ext uri="{FF2B5EF4-FFF2-40B4-BE49-F238E27FC236}">
                  <a16:creationId xmlns:a16="http://schemas.microsoft.com/office/drawing/2014/main" id="{A7948EF0-EB2F-89D8-76DF-15E5248035B3}"/>
                </a:ext>
              </a:extLst>
            </p:cNvPr>
            <p:cNvSpPr txBox="1"/>
            <p:nvPr/>
          </p:nvSpPr>
          <p:spPr>
            <a:xfrm>
              <a:off x="6096000" y="3663877"/>
              <a:ext cx="5086525" cy="1477328"/>
            </a:xfrm>
            <a:prstGeom prst="rect">
              <a:avLst/>
            </a:prstGeom>
            <a:noFill/>
          </p:spPr>
          <p:txBody>
            <a:bodyPr wrap="square">
              <a:spAutoFit/>
            </a:bodyPr>
            <a:lstStyle/>
            <a:p>
              <a:pPr marL="285750" indent="-285750">
                <a:buClr>
                  <a:schemeClr val="bg1"/>
                </a:buClr>
                <a:buFont typeface="Arial" panose="020B0604020202020204" pitchFamily="34" charset="0"/>
                <a:buChar char="•"/>
              </a:pPr>
              <a:r>
                <a:rPr lang="en-US" dirty="0">
                  <a:solidFill>
                    <a:schemeClr val="bg1"/>
                  </a:solidFill>
                  <a:latin typeface="Boeing Meso" pitchFamily="50" charset="0"/>
                </a:rPr>
                <a:t>Physical security</a:t>
              </a:r>
            </a:p>
            <a:p>
              <a:pPr marL="285750" indent="-285750">
                <a:buClr>
                  <a:schemeClr val="bg1"/>
                </a:buClr>
                <a:buFont typeface="Arial" panose="020B0604020202020204" pitchFamily="34" charset="0"/>
                <a:buChar char="•"/>
              </a:pPr>
              <a:r>
                <a:rPr lang="en-US" dirty="0">
                  <a:solidFill>
                    <a:schemeClr val="bg1"/>
                  </a:solidFill>
                  <a:latin typeface="Boeing Meso" pitchFamily="50" charset="0"/>
                </a:rPr>
                <a:t>Incident response and disaster recovery plan</a:t>
              </a:r>
            </a:p>
            <a:p>
              <a:pPr marL="285750" indent="-285750">
                <a:buClr>
                  <a:schemeClr val="bg1"/>
                </a:buClr>
                <a:buFont typeface="Arial" panose="020B0604020202020204" pitchFamily="34" charset="0"/>
                <a:buChar char="•"/>
              </a:pPr>
              <a:r>
                <a:rPr lang="en-US" dirty="0">
                  <a:solidFill>
                    <a:schemeClr val="bg1"/>
                  </a:solidFill>
                  <a:latin typeface="Boeing Meso" pitchFamily="50" charset="0"/>
                </a:rPr>
                <a:t>Security awareness training</a:t>
              </a:r>
            </a:p>
            <a:p>
              <a:pPr marL="285750" indent="-285750">
                <a:buClr>
                  <a:schemeClr val="bg1"/>
                </a:buClr>
                <a:buFont typeface="Arial" panose="020B0604020202020204" pitchFamily="34" charset="0"/>
                <a:buChar char="•"/>
              </a:pPr>
              <a:r>
                <a:rPr lang="en-US" dirty="0">
                  <a:solidFill>
                    <a:schemeClr val="bg1"/>
                  </a:solidFill>
                  <a:latin typeface="Boeing Meso" pitchFamily="50" charset="0"/>
                </a:rPr>
                <a:t>Third-party risk management</a:t>
              </a:r>
            </a:p>
            <a:p>
              <a:pPr marL="285750" indent="-285750">
                <a:buClr>
                  <a:schemeClr val="bg1"/>
                </a:buClr>
                <a:buFont typeface="Arial" panose="020B0604020202020204" pitchFamily="34" charset="0"/>
                <a:buChar char="•"/>
              </a:pPr>
              <a:r>
                <a:rPr lang="en-US" dirty="0">
                  <a:solidFill>
                    <a:schemeClr val="bg1"/>
                  </a:solidFill>
                  <a:latin typeface="Boeing Meso" pitchFamily="50" charset="0"/>
                </a:rPr>
                <a:t>Compliance and policy management</a:t>
              </a:r>
            </a:p>
          </p:txBody>
        </p:sp>
      </p:grpSp>
      <p:sp>
        <p:nvSpPr>
          <p:cNvPr id="13" name="Content Placeholder 2">
            <a:extLst>
              <a:ext uri="{FF2B5EF4-FFF2-40B4-BE49-F238E27FC236}">
                <a16:creationId xmlns:a16="http://schemas.microsoft.com/office/drawing/2014/main" id="{B9E8DC0C-E469-588F-A99A-D360137A68DB}"/>
              </a:ext>
            </a:extLst>
          </p:cNvPr>
          <p:cNvSpPr txBox="1">
            <a:spLocks/>
          </p:cNvSpPr>
          <p:nvPr/>
        </p:nvSpPr>
        <p:spPr>
          <a:xfrm>
            <a:off x="476392" y="5606136"/>
            <a:ext cx="11239216" cy="738664"/>
          </a:xfrm>
          <a:prstGeom prst="rect">
            <a:avLst/>
          </a:prstGeom>
        </p:spPr>
        <p:txBody>
          <a:bodyPr wrap="square" lIns="0" tIns="0" rIns="0" bIns="0">
            <a:spAutoFit/>
          </a:bodyPr>
          <a:lstStyle>
            <a:lvl1pPr marL="169863" indent="-169863" algn="l" defTabSz="820738" rtl="0" eaLnBrk="1" fontAlgn="base" hangingPunct="1">
              <a:lnSpc>
                <a:spcPct val="90000"/>
              </a:lnSpc>
              <a:spcBef>
                <a:spcPct val="30000"/>
              </a:spcBef>
              <a:spcAft>
                <a:spcPct val="0"/>
              </a:spcAft>
              <a:buClr>
                <a:schemeClr val="tx2"/>
              </a:buClr>
              <a:buFont typeface="Wingdings" pitchFamily="2" charset="2"/>
              <a:buChar char="§"/>
              <a:defRPr sz="1800" b="0">
                <a:solidFill>
                  <a:srgbClr val="5B6770"/>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1600">
                <a:solidFill>
                  <a:srgbClr val="5B6770"/>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1600">
                <a:solidFill>
                  <a:srgbClr val="5B6770"/>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0" indent="0">
              <a:lnSpc>
                <a:spcPct val="100000"/>
              </a:lnSpc>
              <a:spcBef>
                <a:spcPts val="0"/>
              </a:spcBef>
              <a:spcAft>
                <a:spcPts val="0"/>
              </a:spcAft>
              <a:buNone/>
            </a:pPr>
            <a:r>
              <a:rPr lang="en-US" sz="1600" b="1" i="1" dirty="0">
                <a:solidFill>
                  <a:srgbClr val="546064"/>
                </a:solidFill>
                <a:latin typeface="Boeing Meso" pitchFamily="50" charset="0"/>
              </a:rPr>
              <a:t>Disclaimer: </a:t>
            </a:r>
            <a:r>
              <a:rPr lang="en-US" sz="1600" i="1" dirty="0">
                <a:solidFill>
                  <a:srgbClr val="546064"/>
                </a:solidFill>
                <a:latin typeface="Boeing Meso" pitchFamily="50" charset="0"/>
              </a:rPr>
              <a:t>The Boeing Cybersecurity Awareness and Resource Guide is intended to provide awareness and resources to better manage cybersecurity risks. Use of this Guide DOES NOT serve as evidence for certification or compliance for your organization with respect to applicable jurisdiction statutes and regulations.</a:t>
            </a:r>
          </a:p>
        </p:txBody>
      </p:sp>
    </p:spTree>
    <p:extLst>
      <p:ext uri="{BB962C8B-B14F-4D97-AF65-F5344CB8AC3E}">
        <p14:creationId xmlns:p14="http://schemas.microsoft.com/office/powerpoint/2010/main" val="188956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30B368-4DAD-B042-ADDB-408E4813CEC1}"/>
              </a:ext>
            </a:extLst>
          </p:cNvPr>
          <p:cNvSpPr>
            <a:spLocks noGrp="1"/>
          </p:cNvSpPr>
          <p:nvPr>
            <p:ph type="body" sz="quarter" idx="13"/>
          </p:nvPr>
        </p:nvSpPr>
        <p:spPr/>
        <p:txBody>
          <a:bodyPr/>
          <a:lstStyle/>
          <a:p>
            <a:r>
              <a:rPr lang="en-US" dirty="0"/>
              <a:t>Cybersecurity Awareness and Resource Guide</a:t>
            </a:r>
          </a:p>
        </p:txBody>
      </p:sp>
      <p:sp>
        <p:nvSpPr>
          <p:cNvPr id="8" name="Title 7">
            <a:extLst>
              <a:ext uri="{FF2B5EF4-FFF2-40B4-BE49-F238E27FC236}">
                <a16:creationId xmlns:a16="http://schemas.microsoft.com/office/drawing/2014/main" id="{17D6B9C3-164A-2C66-D4F6-CBA5071E04A4}"/>
              </a:ext>
            </a:extLst>
          </p:cNvPr>
          <p:cNvSpPr>
            <a:spLocks noGrp="1"/>
          </p:cNvSpPr>
          <p:nvPr>
            <p:ph type="title"/>
          </p:nvPr>
        </p:nvSpPr>
        <p:spPr/>
        <p:txBody>
          <a:bodyPr/>
          <a:lstStyle/>
          <a:p>
            <a:r>
              <a:rPr lang="en-US" dirty="0"/>
              <a:t>Cybersecurity pillars</a:t>
            </a:r>
          </a:p>
        </p:txBody>
      </p:sp>
      <p:sp>
        <p:nvSpPr>
          <p:cNvPr id="18" name="Text Placeholder 17">
            <a:extLst>
              <a:ext uri="{FF2B5EF4-FFF2-40B4-BE49-F238E27FC236}">
                <a16:creationId xmlns:a16="http://schemas.microsoft.com/office/drawing/2014/main" id="{69E810F8-58F7-765C-696B-DD6E813B2D2B}"/>
              </a:ext>
            </a:extLst>
          </p:cNvPr>
          <p:cNvSpPr>
            <a:spLocks noGrp="1"/>
          </p:cNvSpPr>
          <p:nvPr>
            <p:ph type="body" sz="quarter" idx="14"/>
          </p:nvPr>
        </p:nvSpPr>
        <p:spPr/>
        <p:txBody>
          <a:bodyPr/>
          <a:lstStyle/>
          <a:p>
            <a:r>
              <a:rPr lang="en-US" dirty="0"/>
              <a:t>Boeing Enterprise Security</a:t>
            </a:r>
          </a:p>
        </p:txBody>
      </p:sp>
      <p:grpSp>
        <p:nvGrpSpPr>
          <p:cNvPr id="10" name="Group 9">
            <a:extLst>
              <a:ext uri="{FF2B5EF4-FFF2-40B4-BE49-F238E27FC236}">
                <a16:creationId xmlns:a16="http://schemas.microsoft.com/office/drawing/2014/main" id="{DDD49245-432C-4F86-B67B-DBEA166A4FB2}"/>
              </a:ext>
            </a:extLst>
          </p:cNvPr>
          <p:cNvGrpSpPr>
            <a:grpSpLocks noChangeAspect="1"/>
          </p:cNvGrpSpPr>
          <p:nvPr/>
        </p:nvGrpSpPr>
        <p:grpSpPr>
          <a:xfrm>
            <a:off x="138166" y="1037920"/>
            <a:ext cx="4945293" cy="5211878"/>
            <a:chOff x="1551142" y="1421705"/>
            <a:chExt cx="4962592" cy="5214685"/>
          </a:xfrm>
        </p:grpSpPr>
        <p:sp>
          <p:nvSpPr>
            <p:cNvPr id="11" name="Title 71">
              <a:extLst>
                <a:ext uri="{FF2B5EF4-FFF2-40B4-BE49-F238E27FC236}">
                  <a16:creationId xmlns:a16="http://schemas.microsoft.com/office/drawing/2014/main" id="{B621A2C2-BE8F-46A2-9483-73943BFD44B2}"/>
                </a:ext>
              </a:extLst>
            </p:cNvPr>
            <p:cNvSpPr txBox="1">
              <a:spLocks/>
            </p:cNvSpPr>
            <p:nvPr/>
          </p:nvSpPr>
          <p:spPr>
            <a:xfrm rot="17987684">
              <a:off x="1356244" y="2973940"/>
              <a:ext cx="3604491" cy="5000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a:solidFill>
                    <a:srgbClr val="5B677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13396"/>
                  </a:solidFill>
                  <a:effectLst/>
                  <a:uLnTx/>
                  <a:uFillTx/>
                  <a:latin typeface="Microsoft Yi Baiti" panose="03000500000000000000" pitchFamily="66" charset="0"/>
                  <a:ea typeface="Microsoft Yi Baiti" panose="03000500000000000000" pitchFamily="66" charset="0"/>
                </a:rPr>
                <a:t>CONFIDENTIALITY</a:t>
              </a:r>
            </a:p>
          </p:txBody>
        </p:sp>
        <p:grpSp>
          <p:nvGrpSpPr>
            <p:cNvPr id="12" name="Group 11">
              <a:extLst>
                <a:ext uri="{FF2B5EF4-FFF2-40B4-BE49-F238E27FC236}">
                  <a16:creationId xmlns:a16="http://schemas.microsoft.com/office/drawing/2014/main" id="{AD7A229E-4B11-4B1A-9F8B-D648C1464EB1}"/>
                </a:ext>
              </a:extLst>
            </p:cNvPr>
            <p:cNvGrpSpPr/>
            <p:nvPr/>
          </p:nvGrpSpPr>
          <p:grpSpPr>
            <a:xfrm>
              <a:off x="1551142" y="2000742"/>
              <a:ext cx="4962592" cy="4635648"/>
              <a:chOff x="1551142" y="2000742"/>
              <a:chExt cx="4962592" cy="4635648"/>
            </a:xfrm>
          </p:grpSpPr>
          <p:sp>
            <p:nvSpPr>
              <p:cNvPr id="13" name="Title 71">
                <a:extLst>
                  <a:ext uri="{FF2B5EF4-FFF2-40B4-BE49-F238E27FC236}">
                    <a16:creationId xmlns:a16="http://schemas.microsoft.com/office/drawing/2014/main" id="{9C377615-D175-46F0-BB97-D2C406324A85}"/>
                  </a:ext>
                </a:extLst>
              </p:cNvPr>
              <p:cNvSpPr txBox="1">
                <a:spLocks/>
              </p:cNvSpPr>
              <p:nvPr/>
            </p:nvSpPr>
            <p:spPr>
              <a:xfrm rot="3600376">
                <a:off x="5235004" y="5000790"/>
                <a:ext cx="2057440" cy="5000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a:solidFill>
                      <a:srgbClr val="5B677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13396"/>
                    </a:solidFill>
                    <a:effectLst/>
                    <a:uLnTx/>
                    <a:uFillTx/>
                    <a:latin typeface="Microsoft Yi Baiti" panose="03000500000000000000" pitchFamily="66" charset="0"/>
                    <a:ea typeface="Microsoft Yi Baiti" panose="03000500000000000000" pitchFamily="66" charset="0"/>
                    <a:cs typeface="+mj-cs"/>
                  </a:rPr>
                  <a:t>INTEGRITY</a:t>
                </a:r>
              </a:p>
            </p:txBody>
          </p:sp>
          <p:sp>
            <p:nvSpPr>
              <p:cNvPr id="14" name="Trapezoid 5">
                <a:extLst>
                  <a:ext uri="{FF2B5EF4-FFF2-40B4-BE49-F238E27FC236}">
                    <a16:creationId xmlns:a16="http://schemas.microsoft.com/office/drawing/2014/main" id="{8A7AC059-3F7F-400B-9B65-4B49B7BC7C35}"/>
                  </a:ext>
                </a:extLst>
              </p:cNvPr>
              <p:cNvSpPr/>
              <p:nvPr/>
            </p:nvSpPr>
            <p:spPr>
              <a:xfrm rot="14406580">
                <a:off x="3420044" y="4358054"/>
                <a:ext cx="3585124" cy="971547"/>
              </a:xfrm>
              <a:custGeom>
                <a:avLst/>
                <a:gdLst>
                  <a:gd name="connsiteX0" fmla="*/ 0 w 2646912"/>
                  <a:gd name="connsiteY0" fmla="*/ 938209 h 938209"/>
                  <a:gd name="connsiteX1" fmla="*/ 234552 w 2646912"/>
                  <a:gd name="connsiteY1" fmla="*/ 0 h 938209"/>
                  <a:gd name="connsiteX2" fmla="*/ 2412360 w 2646912"/>
                  <a:gd name="connsiteY2" fmla="*/ 0 h 938209"/>
                  <a:gd name="connsiteX3" fmla="*/ 2646912 w 2646912"/>
                  <a:gd name="connsiteY3" fmla="*/ 938209 h 938209"/>
                  <a:gd name="connsiteX4" fmla="*/ 0 w 2646912"/>
                  <a:gd name="connsiteY4" fmla="*/ 938209 h 938209"/>
                  <a:gd name="connsiteX0" fmla="*/ 0 w 3027912"/>
                  <a:gd name="connsiteY0" fmla="*/ 938209 h 966784"/>
                  <a:gd name="connsiteX1" fmla="*/ 234552 w 3027912"/>
                  <a:gd name="connsiteY1" fmla="*/ 0 h 966784"/>
                  <a:gd name="connsiteX2" fmla="*/ 2412360 w 3027912"/>
                  <a:gd name="connsiteY2" fmla="*/ 0 h 966784"/>
                  <a:gd name="connsiteX3" fmla="*/ 3027912 w 3027912"/>
                  <a:gd name="connsiteY3" fmla="*/ 966784 h 966784"/>
                  <a:gd name="connsiteX4" fmla="*/ 0 w 3027912"/>
                  <a:gd name="connsiteY4" fmla="*/ 938209 h 966784"/>
                  <a:gd name="connsiteX0" fmla="*/ 0 w 3027912"/>
                  <a:gd name="connsiteY0" fmla="*/ 938209 h 966784"/>
                  <a:gd name="connsiteX1" fmla="*/ 234552 w 3027912"/>
                  <a:gd name="connsiteY1" fmla="*/ 0 h 966784"/>
                  <a:gd name="connsiteX2" fmla="*/ 2474273 w 3027912"/>
                  <a:gd name="connsiteY2" fmla="*/ 0 h 966784"/>
                  <a:gd name="connsiteX3" fmla="*/ 3027912 w 3027912"/>
                  <a:gd name="connsiteY3" fmla="*/ 966784 h 966784"/>
                  <a:gd name="connsiteX4" fmla="*/ 0 w 3027912"/>
                  <a:gd name="connsiteY4" fmla="*/ 938209 h 966784"/>
                  <a:gd name="connsiteX0" fmla="*/ 0 w 3585124"/>
                  <a:gd name="connsiteY0" fmla="*/ 971547 h 971547"/>
                  <a:gd name="connsiteX1" fmla="*/ 791764 w 3585124"/>
                  <a:gd name="connsiteY1" fmla="*/ 0 h 971547"/>
                  <a:gd name="connsiteX2" fmla="*/ 3031485 w 3585124"/>
                  <a:gd name="connsiteY2" fmla="*/ 0 h 971547"/>
                  <a:gd name="connsiteX3" fmla="*/ 3585124 w 3585124"/>
                  <a:gd name="connsiteY3" fmla="*/ 966784 h 971547"/>
                  <a:gd name="connsiteX4" fmla="*/ 0 w 3585124"/>
                  <a:gd name="connsiteY4" fmla="*/ 971547 h 971547"/>
                  <a:gd name="connsiteX0" fmla="*/ 0 w 3585124"/>
                  <a:gd name="connsiteY0" fmla="*/ 971547 h 971547"/>
                  <a:gd name="connsiteX1" fmla="*/ 563164 w 3585124"/>
                  <a:gd name="connsiteY1" fmla="*/ 0 h 971547"/>
                  <a:gd name="connsiteX2" fmla="*/ 3031485 w 3585124"/>
                  <a:gd name="connsiteY2" fmla="*/ 0 h 971547"/>
                  <a:gd name="connsiteX3" fmla="*/ 3585124 w 3585124"/>
                  <a:gd name="connsiteY3" fmla="*/ 966784 h 971547"/>
                  <a:gd name="connsiteX4" fmla="*/ 0 w 3585124"/>
                  <a:gd name="connsiteY4" fmla="*/ 971547 h 971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124" h="971547">
                    <a:moveTo>
                      <a:pt x="0" y="971547"/>
                    </a:moveTo>
                    <a:lnTo>
                      <a:pt x="563164" y="0"/>
                    </a:lnTo>
                    <a:lnTo>
                      <a:pt x="3031485" y="0"/>
                    </a:lnTo>
                    <a:lnTo>
                      <a:pt x="3585124" y="966784"/>
                    </a:lnTo>
                    <a:lnTo>
                      <a:pt x="0" y="9715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rapezoid 5">
                <a:extLst>
                  <a:ext uri="{FF2B5EF4-FFF2-40B4-BE49-F238E27FC236}">
                    <a16:creationId xmlns:a16="http://schemas.microsoft.com/office/drawing/2014/main" id="{DAD12C42-3811-4D7B-8084-1EE86DD95294}"/>
                  </a:ext>
                </a:extLst>
              </p:cNvPr>
              <p:cNvSpPr/>
              <p:nvPr/>
            </p:nvSpPr>
            <p:spPr>
              <a:xfrm rot="7197500">
                <a:off x="1851800" y="3307530"/>
                <a:ext cx="3585124" cy="971547"/>
              </a:xfrm>
              <a:custGeom>
                <a:avLst/>
                <a:gdLst>
                  <a:gd name="connsiteX0" fmla="*/ 0 w 2646912"/>
                  <a:gd name="connsiteY0" fmla="*/ 938209 h 938209"/>
                  <a:gd name="connsiteX1" fmla="*/ 234552 w 2646912"/>
                  <a:gd name="connsiteY1" fmla="*/ 0 h 938209"/>
                  <a:gd name="connsiteX2" fmla="*/ 2412360 w 2646912"/>
                  <a:gd name="connsiteY2" fmla="*/ 0 h 938209"/>
                  <a:gd name="connsiteX3" fmla="*/ 2646912 w 2646912"/>
                  <a:gd name="connsiteY3" fmla="*/ 938209 h 938209"/>
                  <a:gd name="connsiteX4" fmla="*/ 0 w 2646912"/>
                  <a:gd name="connsiteY4" fmla="*/ 938209 h 938209"/>
                  <a:gd name="connsiteX0" fmla="*/ 0 w 3027912"/>
                  <a:gd name="connsiteY0" fmla="*/ 938209 h 966784"/>
                  <a:gd name="connsiteX1" fmla="*/ 234552 w 3027912"/>
                  <a:gd name="connsiteY1" fmla="*/ 0 h 966784"/>
                  <a:gd name="connsiteX2" fmla="*/ 2412360 w 3027912"/>
                  <a:gd name="connsiteY2" fmla="*/ 0 h 966784"/>
                  <a:gd name="connsiteX3" fmla="*/ 3027912 w 3027912"/>
                  <a:gd name="connsiteY3" fmla="*/ 966784 h 966784"/>
                  <a:gd name="connsiteX4" fmla="*/ 0 w 3027912"/>
                  <a:gd name="connsiteY4" fmla="*/ 938209 h 966784"/>
                  <a:gd name="connsiteX0" fmla="*/ 0 w 3027912"/>
                  <a:gd name="connsiteY0" fmla="*/ 938209 h 966784"/>
                  <a:gd name="connsiteX1" fmla="*/ 234552 w 3027912"/>
                  <a:gd name="connsiteY1" fmla="*/ 0 h 966784"/>
                  <a:gd name="connsiteX2" fmla="*/ 2474273 w 3027912"/>
                  <a:gd name="connsiteY2" fmla="*/ 0 h 966784"/>
                  <a:gd name="connsiteX3" fmla="*/ 3027912 w 3027912"/>
                  <a:gd name="connsiteY3" fmla="*/ 966784 h 966784"/>
                  <a:gd name="connsiteX4" fmla="*/ 0 w 3027912"/>
                  <a:gd name="connsiteY4" fmla="*/ 938209 h 966784"/>
                  <a:gd name="connsiteX0" fmla="*/ 0 w 3585124"/>
                  <a:gd name="connsiteY0" fmla="*/ 971547 h 971547"/>
                  <a:gd name="connsiteX1" fmla="*/ 791764 w 3585124"/>
                  <a:gd name="connsiteY1" fmla="*/ 0 h 971547"/>
                  <a:gd name="connsiteX2" fmla="*/ 3031485 w 3585124"/>
                  <a:gd name="connsiteY2" fmla="*/ 0 h 971547"/>
                  <a:gd name="connsiteX3" fmla="*/ 3585124 w 3585124"/>
                  <a:gd name="connsiteY3" fmla="*/ 966784 h 971547"/>
                  <a:gd name="connsiteX4" fmla="*/ 0 w 3585124"/>
                  <a:gd name="connsiteY4" fmla="*/ 971547 h 971547"/>
                  <a:gd name="connsiteX0" fmla="*/ 0 w 3585124"/>
                  <a:gd name="connsiteY0" fmla="*/ 971547 h 971547"/>
                  <a:gd name="connsiteX1" fmla="*/ 563164 w 3585124"/>
                  <a:gd name="connsiteY1" fmla="*/ 0 h 971547"/>
                  <a:gd name="connsiteX2" fmla="*/ 3031485 w 3585124"/>
                  <a:gd name="connsiteY2" fmla="*/ 0 h 971547"/>
                  <a:gd name="connsiteX3" fmla="*/ 3585124 w 3585124"/>
                  <a:gd name="connsiteY3" fmla="*/ 966784 h 971547"/>
                  <a:gd name="connsiteX4" fmla="*/ 0 w 3585124"/>
                  <a:gd name="connsiteY4" fmla="*/ 971547 h 971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124" h="971547">
                    <a:moveTo>
                      <a:pt x="0" y="971547"/>
                    </a:moveTo>
                    <a:lnTo>
                      <a:pt x="563164" y="0"/>
                    </a:lnTo>
                    <a:lnTo>
                      <a:pt x="3031485" y="0"/>
                    </a:lnTo>
                    <a:lnTo>
                      <a:pt x="3585124" y="966784"/>
                    </a:lnTo>
                    <a:lnTo>
                      <a:pt x="0" y="97154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rapezoid 5">
                <a:extLst>
                  <a:ext uri="{FF2B5EF4-FFF2-40B4-BE49-F238E27FC236}">
                    <a16:creationId xmlns:a16="http://schemas.microsoft.com/office/drawing/2014/main" id="{01DF363D-63F3-4922-BCBD-EC3C0C6EBAE5}"/>
                  </a:ext>
                </a:extLst>
              </p:cNvPr>
              <p:cNvSpPr/>
              <p:nvPr/>
            </p:nvSpPr>
            <p:spPr>
              <a:xfrm>
                <a:off x="1714502" y="5186364"/>
                <a:ext cx="3585124" cy="971547"/>
              </a:xfrm>
              <a:custGeom>
                <a:avLst/>
                <a:gdLst>
                  <a:gd name="connsiteX0" fmla="*/ 0 w 2646912"/>
                  <a:gd name="connsiteY0" fmla="*/ 938209 h 938209"/>
                  <a:gd name="connsiteX1" fmla="*/ 234552 w 2646912"/>
                  <a:gd name="connsiteY1" fmla="*/ 0 h 938209"/>
                  <a:gd name="connsiteX2" fmla="*/ 2412360 w 2646912"/>
                  <a:gd name="connsiteY2" fmla="*/ 0 h 938209"/>
                  <a:gd name="connsiteX3" fmla="*/ 2646912 w 2646912"/>
                  <a:gd name="connsiteY3" fmla="*/ 938209 h 938209"/>
                  <a:gd name="connsiteX4" fmla="*/ 0 w 2646912"/>
                  <a:gd name="connsiteY4" fmla="*/ 938209 h 938209"/>
                  <a:gd name="connsiteX0" fmla="*/ 0 w 3027912"/>
                  <a:gd name="connsiteY0" fmla="*/ 938209 h 966784"/>
                  <a:gd name="connsiteX1" fmla="*/ 234552 w 3027912"/>
                  <a:gd name="connsiteY1" fmla="*/ 0 h 966784"/>
                  <a:gd name="connsiteX2" fmla="*/ 2412360 w 3027912"/>
                  <a:gd name="connsiteY2" fmla="*/ 0 h 966784"/>
                  <a:gd name="connsiteX3" fmla="*/ 3027912 w 3027912"/>
                  <a:gd name="connsiteY3" fmla="*/ 966784 h 966784"/>
                  <a:gd name="connsiteX4" fmla="*/ 0 w 3027912"/>
                  <a:gd name="connsiteY4" fmla="*/ 938209 h 966784"/>
                  <a:gd name="connsiteX0" fmla="*/ 0 w 3027912"/>
                  <a:gd name="connsiteY0" fmla="*/ 938209 h 966784"/>
                  <a:gd name="connsiteX1" fmla="*/ 234552 w 3027912"/>
                  <a:gd name="connsiteY1" fmla="*/ 0 h 966784"/>
                  <a:gd name="connsiteX2" fmla="*/ 2474273 w 3027912"/>
                  <a:gd name="connsiteY2" fmla="*/ 0 h 966784"/>
                  <a:gd name="connsiteX3" fmla="*/ 3027912 w 3027912"/>
                  <a:gd name="connsiteY3" fmla="*/ 966784 h 966784"/>
                  <a:gd name="connsiteX4" fmla="*/ 0 w 3027912"/>
                  <a:gd name="connsiteY4" fmla="*/ 938209 h 966784"/>
                  <a:gd name="connsiteX0" fmla="*/ 0 w 3585124"/>
                  <a:gd name="connsiteY0" fmla="*/ 971547 h 971547"/>
                  <a:gd name="connsiteX1" fmla="*/ 791764 w 3585124"/>
                  <a:gd name="connsiteY1" fmla="*/ 0 h 971547"/>
                  <a:gd name="connsiteX2" fmla="*/ 3031485 w 3585124"/>
                  <a:gd name="connsiteY2" fmla="*/ 0 h 971547"/>
                  <a:gd name="connsiteX3" fmla="*/ 3585124 w 3585124"/>
                  <a:gd name="connsiteY3" fmla="*/ 966784 h 971547"/>
                  <a:gd name="connsiteX4" fmla="*/ 0 w 3585124"/>
                  <a:gd name="connsiteY4" fmla="*/ 971547 h 971547"/>
                  <a:gd name="connsiteX0" fmla="*/ 0 w 3585124"/>
                  <a:gd name="connsiteY0" fmla="*/ 971547 h 971547"/>
                  <a:gd name="connsiteX1" fmla="*/ 563164 w 3585124"/>
                  <a:gd name="connsiteY1" fmla="*/ 0 h 971547"/>
                  <a:gd name="connsiteX2" fmla="*/ 3031485 w 3585124"/>
                  <a:gd name="connsiteY2" fmla="*/ 0 h 971547"/>
                  <a:gd name="connsiteX3" fmla="*/ 3585124 w 3585124"/>
                  <a:gd name="connsiteY3" fmla="*/ 966784 h 971547"/>
                  <a:gd name="connsiteX4" fmla="*/ 0 w 3585124"/>
                  <a:gd name="connsiteY4" fmla="*/ 971547 h 971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124" h="971547">
                    <a:moveTo>
                      <a:pt x="0" y="971547"/>
                    </a:moveTo>
                    <a:lnTo>
                      <a:pt x="563164" y="0"/>
                    </a:lnTo>
                    <a:lnTo>
                      <a:pt x="3031485" y="0"/>
                    </a:lnTo>
                    <a:lnTo>
                      <a:pt x="3585124" y="966784"/>
                    </a:lnTo>
                    <a:lnTo>
                      <a:pt x="0" y="971547"/>
                    </a:lnTo>
                    <a:close/>
                  </a:path>
                </a:pathLst>
              </a:custGeom>
              <a:solidFill>
                <a:srgbClr val="012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Title 71">
                <a:extLst>
                  <a:ext uri="{FF2B5EF4-FFF2-40B4-BE49-F238E27FC236}">
                    <a16:creationId xmlns:a16="http://schemas.microsoft.com/office/drawing/2014/main" id="{82EB7DE7-FCE5-46B5-A4FD-923A46FC680E}"/>
                  </a:ext>
                </a:extLst>
              </p:cNvPr>
              <p:cNvSpPr txBox="1">
                <a:spLocks/>
              </p:cNvSpPr>
              <p:nvPr/>
            </p:nvSpPr>
            <p:spPr>
              <a:xfrm>
                <a:off x="1551142" y="6069901"/>
                <a:ext cx="2439877" cy="5000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a:solidFill>
                      <a:srgbClr val="5B677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13396"/>
                    </a:solidFill>
                    <a:effectLst/>
                    <a:uLnTx/>
                    <a:uFillTx/>
                    <a:latin typeface="Microsoft Yi Baiti" panose="03000500000000000000" pitchFamily="66" charset="0"/>
                    <a:ea typeface="Microsoft Yi Baiti" panose="03000500000000000000" pitchFamily="66" charset="0"/>
                    <a:cs typeface="+mj-cs"/>
                  </a:rPr>
                  <a:t>AVAILABILITY</a:t>
                </a:r>
              </a:p>
            </p:txBody>
          </p:sp>
        </p:grpSp>
      </p:grpSp>
      <p:grpSp>
        <p:nvGrpSpPr>
          <p:cNvPr id="43" name="Group 42">
            <a:extLst>
              <a:ext uri="{FF2B5EF4-FFF2-40B4-BE49-F238E27FC236}">
                <a16:creationId xmlns:a16="http://schemas.microsoft.com/office/drawing/2014/main" id="{CB92ADA5-5F39-1B06-224C-0D5E30F63F1A}"/>
              </a:ext>
            </a:extLst>
          </p:cNvPr>
          <p:cNvGrpSpPr/>
          <p:nvPr/>
        </p:nvGrpSpPr>
        <p:grpSpPr>
          <a:xfrm>
            <a:off x="5598662" y="964276"/>
            <a:ext cx="6455172" cy="5323542"/>
            <a:chOff x="5672137" y="1240303"/>
            <a:chExt cx="6455172" cy="5323542"/>
          </a:xfrm>
        </p:grpSpPr>
        <p:grpSp>
          <p:nvGrpSpPr>
            <p:cNvPr id="42" name="Group 41">
              <a:extLst>
                <a:ext uri="{FF2B5EF4-FFF2-40B4-BE49-F238E27FC236}">
                  <a16:creationId xmlns:a16="http://schemas.microsoft.com/office/drawing/2014/main" id="{0F92487A-0A18-55CC-2EF1-CD600E8AD57E}"/>
                </a:ext>
              </a:extLst>
            </p:cNvPr>
            <p:cNvGrpSpPr/>
            <p:nvPr/>
          </p:nvGrpSpPr>
          <p:grpSpPr>
            <a:xfrm>
              <a:off x="5676464" y="1240303"/>
              <a:ext cx="6235341" cy="889003"/>
              <a:chOff x="5676464" y="1240303"/>
              <a:chExt cx="6235341" cy="889003"/>
            </a:xfrm>
          </p:grpSpPr>
          <p:sp>
            <p:nvSpPr>
              <p:cNvPr id="19" name="Content Placeholder 2">
                <a:extLst>
                  <a:ext uri="{FF2B5EF4-FFF2-40B4-BE49-F238E27FC236}">
                    <a16:creationId xmlns:a16="http://schemas.microsoft.com/office/drawing/2014/main" id="{24D0A79D-A57B-4676-B4C8-36BA09C837F1}"/>
                  </a:ext>
                </a:extLst>
              </p:cNvPr>
              <p:cNvSpPr txBox="1">
                <a:spLocks/>
              </p:cNvSpPr>
              <p:nvPr/>
            </p:nvSpPr>
            <p:spPr>
              <a:xfrm>
                <a:off x="6716958" y="1407805"/>
                <a:ext cx="5194847" cy="553998"/>
              </a:xfrm>
              <a:prstGeom prst="rect">
                <a:avLst/>
              </a:prstGeom>
            </p:spPr>
            <p:txBody>
              <a:bodyPr wrap="square" lIns="0" tIns="0" rIns="0" bIns="0">
                <a:spAutoFit/>
              </a:bodyPr>
              <a:lstStyle>
                <a:lvl1pPr marL="169863" indent="-169863" algn="l" defTabSz="820738" rtl="0" eaLnBrk="1" fontAlgn="base" hangingPunct="1">
                  <a:lnSpc>
                    <a:spcPct val="90000"/>
                  </a:lnSpc>
                  <a:spcBef>
                    <a:spcPct val="30000"/>
                  </a:spcBef>
                  <a:spcAft>
                    <a:spcPct val="0"/>
                  </a:spcAft>
                  <a:buClr>
                    <a:schemeClr val="tx2"/>
                  </a:buClr>
                  <a:buFont typeface="Wingdings" pitchFamily="2" charset="2"/>
                  <a:buChar char="§"/>
                  <a:defRPr sz="1800" b="0">
                    <a:solidFill>
                      <a:srgbClr val="5B6770"/>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1600">
                    <a:solidFill>
                      <a:srgbClr val="5B6770"/>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1600">
                    <a:solidFill>
                      <a:srgbClr val="5B6770"/>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0" marR="0" lvl="0" indent="0" algn="l" defTabSz="1020763" rtl="0" eaLnBrk="1" fontAlgn="base" latinLnBrk="0" hangingPunct="1">
                  <a:lnSpc>
                    <a:spcPct val="100000"/>
                  </a:lnSpc>
                  <a:spcBef>
                    <a:spcPts val="0"/>
                  </a:spcBef>
                  <a:spcAft>
                    <a:spcPts val="600"/>
                  </a:spcAft>
                  <a:buClr>
                    <a:srgbClr val="0039A6"/>
                  </a:buClr>
                  <a:buSzTx/>
                  <a:buFont typeface="Wingdings" pitchFamily="2" charset="2"/>
                  <a:buNone/>
                  <a:tabLst/>
                  <a:defRPr/>
                </a:pPr>
                <a:r>
                  <a:rPr kumimoji="0" lang="en-US" b="1" i="0" u="none" strike="noStrike" kern="1200" cap="none" spc="0" normalizeH="0" baseline="0" noProof="0" dirty="0">
                    <a:ln>
                      <a:noFill/>
                    </a:ln>
                    <a:solidFill>
                      <a:srgbClr val="00405B"/>
                    </a:solidFill>
                    <a:effectLst/>
                    <a:uLnTx/>
                    <a:uFillTx/>
                    <a:latin typeface="Boeing Meso" pitchFamily="50" charset="0"/>
                  </a:rPr>
                  <a:t>Confidentiality,</a:t>
                </a:r>
                <a:r>
                  <a:rPr kumimoji="0" lang="en-US" b="1" i="0" u="none" strike="noStrike" kern="1200" cap="none" spc="0" normalizeH="0" baseline="0" noProof="0" dirty="0">
                    <a:ln>
                      <a:noFill/>
                    </a:ln>
                    <a:solidFill>
                      <a:srgbClr val="EA002A"/>
                    </a:solidFill>
                    <a:effectLst/>
                    <a:uLnTx/>
                    <a:uFillTx/>
                    <a:latin typeface="Boeing Meso" pitchFamily="50" charset="0"/>
                  </a:rPr>
                  <a:t> </a:t>
                </a:r>
                <a:r>
                  <a:rPr lang="en-US" sz="1800" kern="0" dirty="0">
                    <a:latin typeface="Boeing Meso" pitchFamily="50" charset="0"/>
                  </a:rPr>
                  <a:t>ensuring </a:t>
                </a:r>
                <a:r>
                  <a:rPr kumimoji="0" lang="en-US" sz="1800" b="0" i="0" u="none" strike="noStrike" kern="0" cap="none" spc="0" normalizeH="0" baseline="0" noProof="0" dirty="0">
                    <a:ln>
                      <a:noFill/>
                    </a:ln>
                    <a:solidFill>
                      <a:srgbClr val="5B6770"/>
                    </a:solidFill>
                    <a:effectLst/>
                    <a:uLnTx/>
                    <a:uFillTx/>
                    <a:latin typeface="Boeing Meso" pitchFamily="50" charset="0"/>
                  </a:rPr>
                  <a:t>information is only available to, or shared with authorized individuals. </a:t>
                </a:r>
              </a:p>
            </p:txBody>
          </p:sp>
          <p:pic>
            <p:nvPicPr>
              <p:cNvPr id="21" name="Picture 20">
                <a:extLst>
                  <a:ext uri="{FF2B5EF4-FFF2-40B4-BE49-F238E27FC236}">
                    <a16:creationId xmlns:a16="http://schemas.microsoft.com/office/drawing/2014/main" id="{6DA6EFFD-6D05-43F4-B5B4-5B53732676DB}"/>
                  </a:ext>
                </a:extLst>
              </p:cNvPr>
              <p:cNvPicPr>
                <a:picLocks noChangeAspect="1"/>
              </p:cNvPicPr>
              <p:nvPr/>
            </p:nvPicPr>
            <p:blipFill>
              <a:blip r:embed="rId3"/>
              <a:stretch>
                <a:fillRect/>
              </a:stretch>
            </p:blipFill>
            <p:spPr>
              <a:xfrm>
                <a:off x="5676464" y="1240303"/>
                <a:ext cx="925246" cy="889003"/>
              </a:xfrm>
              <a:prstGeom prst="rect">
                <a:avLst/>
              </a:prstGeom>
            </p:spPr>
          </p:pic>
        </p:grpSp>
        <p:grpSp>
          <p:nvGrpSpPr>
            <p:cNvPr id="41" name="Group 40">
              <a:extLst>
                <a:ext uri="{FF2B5EF4-FFF2-40B4-BE49-F238E27FC236}">
                  <a16:creationId xmlns:a16="http://schemas.microsoft.com/office/drawing/2014/main" id="{0A0FF3A6-928A-7995-7835-F8A0D09AA404}"/>
                </a:ext>
              </a:extLst>
            </p:cNvPr>
            <p:cNvGrpSpPr/>
            <p:nvPr/>
          </p:nvGrpSpPr>
          <p:grpSpPr>
            <a:xfrm>
              <a:off x="5771734" y="2392829"/>
              <a:ext cx="6355574" cy="815956"/>
              <a:chOff x="5771734" y="2392829"/>
              <a:chExt cx="6355574" cy="815956"/>
            </a:xfrm>
          </p:grpSpPr>
          <p:sp>
            <p:nvSpPr>
              <p:cNvPr id="20" name="Content Placeholder 2">
                <a:extLst>
                  <a:ext uri="{FF2B5EF4-FFF2-40B4-BE49-F238E27FC236}">
                    <a16:creationId xmlns:a16="http://schemas.microsoft.com/office/drawing/2014/main" id="{A0B7824B-C86C-421D-B643-4FC9DE85BEFC}"/>
                  </a:ext>
                </a:extLst>
              </p:cNvPr>
              <p:cNvSpPr txBox="1">
                <a:spLocks/>
              </p:cNvSpPr>
              <p:nvPr/>
            </p:nvSpPr>
            <p:spPr>
              <a:xfrm>
                <a:off x="6716959" y="2523808"/>
                <a:ext cx="5410349" cy="553998"/>
              </a:xfrm>
              <a:prstGeom prst="rect">
                <a:avLst/>
              </a:prstGeom>
            </p:spPr>
            <p:txBody>
              <a:bodyPr wrap="square" lIns="0" tIns="0" rIns="0" bIns="0">
                <a:spAutoFit/>
              </a:bodyPr>
              <a:lstStyle>
                <a:lvl1pPr marL="169863" indent="-169863" algn="l" defTabSz="820738" rtl="0" eaLnBrk="1" fontAlgn="base" hangingPunct="1">
                  <a:lnSpc>
                    <a:spcPct val="90000"/>
                  </a:lnSpc>
                  <a:spcBef>
                    <a:spcPct val="30000"/>
                  </a:spcBef>
                  <a:spcAft>
                    <a:spcPct val="0"/>
                  </a:spcAft>
                  <a:buClr>
                    <a:schemeClr val="tx2"/>
                  </a:buClr>
                  <a:buFont typeface="Wingdings" pitchFamily="2" charset="2"/>
                  <a:buChar char="§"/>
                  <a:defRPr sz="1800" b="0">
                    <a:solidFill>
                      <a:srgbClr val="5B6770"/>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1600">
                    <a:solidFill>
                      <a:srgbClr val="5B6770"/>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1600">
                    <a:solidFill>
                      <a:srgbClr val="5B6770"/>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0" marR="0" lvl="0" indent="0" algn="l" defTabSz="1020763" rtl="0" eaLnBrk="1" fontAlgn="base" latinLnBrk="0" hangingPunct="1">
                  <a:lnSpc>
                    <a:spcPct val="100000"/>
                  </a:lnSpc>
                  <a:spcBef>
                    <a:spcPts val="0"/>
                  </a:spcBef>
                  <a:spcAft>
                    <a:spcPts val="600"/>
                  </a:spcAft>
                  <a:buClr>
                    <a:srgbClr val="0039A6"/>
                  </a:buClr>
                  <a:buSzTx/>
                  <a:buFont typeface="Wingdings" pitchFamily="2" charset="2"/>
                  <a:buNone/>
                  <a:tabLst/>
                  <a:defRPr/>
                </a:pPr>
                <a:r>
                  <a:rPr kumimoji="0" lang="en-US" b="1" i="0" u="none" strike="noStrike" kern="1200" cap="none" spc="0" normalizeH="0" baseline="0" noProof="0" dirty="0">
                    <a:ln>
                      <a:noFill/>
                    </a:ln>
                    <a:solidFill>
                      <a:srgbClr val="00B0F0"/>
                    </a:solidFill>
                    <a:effectLst/>
                    <a:uLnTx/>
                    <a:uFillTx/>
                    <a:latin typeface="Boeing Meso" pitchFamily="50" charset="0"/>
                  </a:rPr>
                  <a:t>Integrity, </a:t>
                </a:r>
                <a:r>
                  <a:rPr kumimoji="0" lang="en-US" sz="1800" b="0" i="0" u="none" strike="noStrike" kern="0" cap="none" spc="0" normalizeH="0" baseline="0" noProof="0" dirty="0">
                    <a:ln>
                      <a:noFill/>
                    </a:ln>
                    <a:solidFill>
                      <a:srgbClr val="5B6770"/>
                    </a:solidFill>
                    <a:effectLst/>
                    <a:uLnTx/>
                    <a:uFillTx/>
                    <a:latin typeface="Boeing Meso" pitchFamily="50" charset="0"/>
                  </a:rPr>
                  <a:t>ensuring information protection against unauthorized modification or destruction.</a:t>
                </a:r>
              </a:p>
            </p:txBody>
          </p:sp>
          <p:pic>
            <p:nvPicPr>
              <p:cNvPr id="22" name="Picture 21">
                <a:extLst>
                  <a:ext uri="{FF2B5EF4-FFF2-40B4-BE49-F238E27FC236}">
                    <a16:creationId xmlns:a16="http://schemas.microsoft.com/office/drawing/2014/main" id="{4B948955-9F2C-4863-A18D-D444CCB07BBD}"/>
                  </a:ext>
                </a:extLst>
              </p:cNvPr>
              <p:cNvPicPr>
                <a:picLocks noChangeAspect="1"/>
              </p:cNvPicPr>
              <p:nvPr/>
            </p:nvPicPr>
            <p:blipFill>
              <a:blip r:embed="rId4"/>
              <a:stretch>
                <a:fillRect/>
              </a:stretch>
            </p:blipFill>
            <p:spPr>
              <a:xfrm>
                <a:off x="5771734" y="2392829"/>
                <a:ext cx="888040" cy="815956"/>
              </a:xfrm>
              <a:prstGeom prst="rect">
                <a:avLst/>
              </a:prstGeom>
            </p:spPr>
          </p:pic>
        </p:grpSp>
        <p:grpSp>
          <p:nvGrpSpPr>
            <p:cNvPr id="38" name="Group 37">
              <a:extLst>
                <a:ext uri="{FF2B5EF4-FFF2-40B4-BE49-F238E27FC236}">
                  <a16:creationId xmlns:a16="http://schemas.microsoft.com/office/drawing/2014/main" id="{BB468B68-0925-2B49-DDA3-B9E9827D08E8}"/>
                </a:ext>
              </a:extLst>
            </p:cNvPr>
            <p:cNvGrpSpPr/>
            <p:nvPr/>
          </p:nvGrpSpPr>
          <p:grpSpPr>
            <a:xfrm>
              <a:off x="5711554" y="3429000"/>
              <a:ext cx="6415754" cy="896930"/>
              <a:chOff x="5711554" y="3429000"/>
              <a:chExt cx="6415754" cy="896930"/>
            </a:xfrm>
          </p:grpSpPr>
          <p:pic>
            <p:nvPicPr>
              <p:cNvPr id="24" name="Picture 23">
                <a:extLst>
                  <a:ext uri="{FF2B5EF4-FFF2-40B4-BE49-F238E27FC236}">
                    <a16:creationId xmlns:a16="http://schemas.microsoft.com/office/drawing/2014/main" id="{17EB2D3F-1EFB-449C-903B-9BE8DEF78066}"/>
                  </a:ext>
                </a:extLst>
              </p:cNvPr>
              <p:cNvPicPr>
                <a:picLocks noChangeAspect="1"/>
              </p:cNvPicPr>
              <p:nvPr/>
            </p:nvPicPr>
            <p:blipFill>
              <a:blip r:embed="rId5"/>
              <a:stretch>
                <a:fillRect/>
              </a:stretch>
            </p:blipFill>
            <p:spPr>
              <a:xfrm>
                <a:off x="5711554" y="3429000"/>
                <a:ext cx="893857" cy="896930"/>
              </a:xfrm>
              <a:prstGeom prst="rect">
                <a:avLst/>
              </a:prstGeom>
            </p:spPr>
          </p:pic>
          <p:sp>
            <p:nvSpPr>
              <p:cNvPr id="23" name="Content Placeholder 2">
                <a:extLst>
                  <a:ext uri="{FF2B5EF4-FFF2-40B4-BE49-F238E27FC236}">
                    <a16:creationId xmlns:a16="http://schemas.microsoft.com/office/drawing/2014/main" id="{7E26DB7B-379A-47EF-9677-B49579142A48}"/>
                  </a:ext>
                </a:extLst>
              </p:cNvPr>
              <p:cNvSpPr txBox="1">
                <a:spLocks/>
              </p:cNvSpPr>
              <p:nvPr/>
            </p:nvSpPr>
            <p:spPr>
              <a:xfrm>
                <a:off x="6716958" y="3600466"/>
                <a:ext cx="5410350" cy="553998"/>
              </a:xfrm>
              <a:prstGeom prst="rect">
                <a:avLst/>
              </a:prstGeom>
            </p:spPr>
            <p:txBody>
              <a:bodyPr lIns="0" tIns="0" rIns="0" bIns="0">
                <a:spAutoFit/>
              </a:bodyPr>
              <a:lstStyle>
                <a:lvl1pPr marL="169863" indent="-169863" algn="l" defTabSz="820738" rtl="0" eaLnBrk="1" fontAlgn="base" hangingPunct="1">
                  <a:lnSpc>
                    <a:spcPct val="90000"/>
                  </a:lnSpc>
                  <a:spcBef>
                    <a:spcPct val="30000"/>
                  </a:spcBef>
                  <a:spcAft>
                    <a:spcPct val="0"/>
                  </a:spcAft>
                  <a:buClr>
                    <a:schemeClr val="tx2"/>
                  </a:buClr>
                  <a:buFont typeface="Wingdings" pitchFamily="2" charset="2"/>
                  <a:buChar char="§"/>
                  <a:defRPr sz="1800" b="0">
                    <a:solidFill>
                      <a:srgbClr val="5B6770"/>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1600">
                    <a:solidFill>
                      <a:srgbClr val="5B6770"/>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1600">
                    <a:solidFill>
                      <a:srgbClr val="5B6770"/>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0" marR="0" lvl="0" indent="0" algn="l" defTabSz="1020763" rtl="0" eaLnBrk="1" fontAlgn="base" latinLnBrk="0" hangingPunct="1">
                  <a:lnSpc>
                    <a:spcPct val="100000"/>
                  </a:lnSpc>
                  <a:spcBef>
                    <a:spcPts val="0"/>
                  </a:spcBef>
                  <a:spcAft>
                    <a:spcPts val="600"/>
                  </a:spcAft>
                  <a:buClr>
                    <a:srgbClr val="0039A6"/>
                  </a:buClr>
                  <a:buSzTx/>
                  <a:buFont typeface="Wingdings" pitchFamily="2" charset="2"/>
                  <a:buNone/>
                  <a:tabLst/>
                  <a:defRPr/>
                </a:pPr>
                <a:r>
                  <a:rPr kumimoji="0" lang="en-US" b="1" i="0" u="none" strike="noStrike" kern="1200" cap="none" spc="0" normalizeH="0" baseline="0" noProof="0" dirty="0">
                    <a:ln>
                      <a:noFill/>
                    </a:ln>
                    <a:solidFill>
                      <a:schemeClr val="accent1"/>
                    </a:solidFill>
                    <a:effectLst/>
                    <a:uLnTx/>
                    <a:uFillTx/>
                    <a:latin typeface="Boeing Meso" pitchFamily="50" charset="0"/>
                  </a:rPr>
                  <a:t>Availability,</a:t>
                </a:r>
                <a:r>
                  <a:rPr lang="en-US" sz="1600" b="1" dirty="0">
                    <a:solidFill>
                      <a:schemeClr val="accent1"/>
                    </a:solidFill>
                    <a:latin typeface="Boeing Meso" pitchFamily="50" charset="0"/>
                  </a:rPr>
                  <a:t> </a:t>
                </a:r>
                <a:r>
                  <a:rPr kumimoji="0" lang="en-US" sz="1800" b="0" i="0" u="none" strike="noStrike" kern="0" cap="none" spc="0" normalizeH="0" baseline="0" noProof="0" dirty="0">
                    <a:ln>
                      <a:noFill/>
                    </a:ln>
                    <a:solidFill>
                      <a:srgbClr val="5B6770"/>
                    </a:solidFill>
                    <a:effectLst/>
                    <a:uLnTx/>
                    <a:uFillTx/>
                    <a:latin typeface="Boeing Meso" pitchFamily="50" charset="0"/>
                  </a:rPr>
                  <a:t>ensuring timely and reliable </a:t>
                </a:r>
                <a:r>
                  <a:rPr kumimoji="0" lang="en-US" sz="1800" b="0" u="none" strike="noStrike" kern="0" cap="none" spc="0" normalizeH="0" baseline="0" noProof="0" dirty="0">
                    <a:ln>
                      <a:noFill/>
                    </a:ln>
                    <a:solidFill>
                      <a:srgbClr val="5B6770"/>
                    </a:solidFill>
                    <a:effectLst/>
                    <a:uLnTx/>
                    <a:uFillTx/>
                    <a:latin typeface="Boeing Meso" pitchFamily="50" charset="0"/>
                  </a:rPr>
                  <a:t>access to, </a:t>
                </a:r>
                <a:r>
                  <a:rPr kumimoji="0" lang="en-US" sz="1800" b="0" i="0" u="none" strike="noStrike" kern="0" cap="none" spc="0" normalizeH="0" baseline="0" noProof="0" dirty="0">
                    <a:ln>
                      <a:noFill/>
                    </a:ln>
                    <a:solidFill>
                      <a:srgbClr val="5B6770"/>
                    </a:solidFill>
                    <a:effectLst/>
                    <a:uLnTx/>
                    <a:uFillTx/>
                    <a:latin typeface="Boeing Meso" pitchFamily="50" charset="0"/>
                  </a:rPr>
                  <a:t>and </a:t>
                </a:r>
                <a:r>
                  <a:rPr kumimoji="0" lang="en-US" sz="1800" b="0" u="none" strike="noStrike" kern="0" cap="none" spc="0" normalizeH="0" baseline="0" noProof="0" dirty="0">
                    <a:ln>
                      <a:noFill/>
                    </a:ln>
                    <a:solidFill>
                      <a:srgbClr val="5B6770"/>
                    </a:solidFill>
                    <a:effectLst/>
                    <a:uLnTx/>
                    <a:uFillTx/>
                    <a:latin typeface="Boeing Meso" pitchFamily="50" charset="0"/>
                  </a:rPr>
                  <a:t>use of </a:t>
                </a:r>
                <a:r>
                  <a:rPr kumimoji="0" lang="en-US" sz="1800" b="0" i="0" u="none" strike="noStrike" kern="0" cap="none" spc="0" normalizeH="0" baseline="0" noProof="0" dirty="0">
                    <a:ln>
                      <a:noFill/>
                    </a:ln>
                    <a:solidFill>
                      <a:srgbClr val="5B6770"/>
                    </a:solidFill>
                    <a:effectLst/>
                    <a:uLnTx/>
                    <a:uFillTx/>
                    <a:latin typeface="Boeing Meso" pitchFamily="50" charset="0"/>
                  </a:rPr>
                  <a:t>information.</a:t>
                </a:r>
              </a:p>
            </p:txBody>
          </p:sp>
        </p:grpSp>
        <p:grpSp>
          <p:nvGrpSpPr>
            <p:cNvPr id="34" name="Group 33">
              <a:extLst>
                <a:ext uri="{FF2B5EF4-FFF2-40B4-BE49-F238E27FC236}">
                  <a16:creationId xmlns:a16="http://schemas.microsoft.com/office/drawing/2014/main" id="{C23AFA1F-7DB2-6270-1ED0-DD6676307C69}"/>
                </a:ext>
              </a:extLst>
            </p:cNvPr>
            <p:cNvGrpSpPr/>
            <p:nvPr/>
          </p:nvGrpSpPr>
          <p:grpSpPr>
            <a:xfrm>
              <a:off x="5713671" y="5674149"/>
              <a:ext cx="6413638" cy="889696"/>
              <a:chOff x="5640195" y="5674149"/>
              <a:chExt cx="6413638" cy="889696"/>
            </a:xfrm>
          </p:grpSpPr>
          <p:pic>
            <p:nvPicPr>
              <p:cNvPr id="28" name="Picture 27">
                <a:extLst>
                  <a:ext uri="{FF2B5EF4-FFF2-40B4-BE49-F238E27FC236}">
                    <a16:creationId xmlns:a16="http://schemas.microsoft.com/office/drawing/2014/main" id="{A49F69FF-B678-4581-A0B0-CCF79A156C71}"/>
                  </a:ext>
                </a:extLst>
              </p:cNvPr>
              <p:cNvPicPr>
                <a:picLocks noChangeAspect="1"/>
              </p:cNvPicPr>
              <p:nvPr/>
            </p:nvPicPr>
            <p:blipFill>
              <a:blip r:embed="rId6"/>
              <a:stretch>
                <a:fillRect/>
              </a:stretch>
            </p:blipFill>
            <p:spPr>
              <a:xfrm>
                <a:off x="5640195" y="5674149"/>
                <a:ext cx="888039" cy="889696"/>
              </a:xfrm>
              <a:prstGeom prst="rect">
                <a:avLst/>
              </a:prstGeom>
            </p:spPr>
          </p:pic>
          <p:sp>
            <p:nvSpPr>
              <p:cNvPr id="26" name="Content Placeholder 2">
                <a:extLst>
                  <a:ext uri="{FF2B5EF4-FFF2-40B4-BE49-F238E27FC236}">
                    <a16:creationId xmlns:a16="http://schemas.microsoft.com/office/drawing/2014/main" id="{12265887-DA62-4113-B9B3-86313B30766A}"/>
                  </a:ext>
                </a:extLst>
              </p:cNvPr>
              <p:cNvSpPr txBox="1">
                <a:spLocks/>
              </p:cNvSpPr>
              <p:nvPr/>
            </p:nvSpPr>
            <p:spPr>
              <a:xfrm>
                <a:off x="6643482" y="5703498"/>
                <a:ext cx="5410351" cy="830997"/>
              </a:xfrm>
              <a:prstGeom prst="rect">
                <a:avLst/>
              </a:prstGeom>
            </p:spPr>
            <p:txBody>
              <a:bodyPr wrap="square" lIns="0" tIns="0" rIns="0" bIns="0">
                <a:spAutoFit/>
              </a:bodyPr>
              <a:lstStyle>
                <a:lvl1pPr marL="169863" indent="-169863" algn="l" defTabSz="820738" rtl="0" eaLnBrk="1" fontAlgn="base" hangingPunct="1">
                  <a:lnSpc>
                    <a:spcPct val="90000"/>
                  </a:lnSpc>
                  <a:spcBef>
                    <a:spcPct val="30000"/>
                  </a:spcBef>
                  <a:spcAft>
                    <a:spcPct val="0"/>
                  </a:spcAft>
                  <a:buClr>
                    <a:schemeClr val="tx2"/>
                  </a:buClr>
                  <a:buFont typeface="Wingdings" pitchFamily="2" charset="2"/>
                  <a:buChar char="§"/>
                  <a:defRPr sz="1800" b="0">
                    <a:solidFill>
                      <a:srgbClr val="5B6770"/>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1600">
                    <a:solidFill>
                      <a:srgbClr val="5B6770"/>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1600">
                    <a:solidFill>
                      <a:srgbClr val="5B6770"/>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0" marR="0" lvl="0" indent="0" algn="l" defTabSz="1020763" rtl="0" eaLnBrk="1" fontAlgn="base" latinLnBrk="0" hangingPunct="1">
                  <a:lnSpc>
                    <a:spcPct val="100000"/>
                  </a:lnSpc>
                  <a:spcBef>
                    <a:spcPts val="0"/>
                  </a:spcBef>
                  <a:spcAft>
                    <a:spcPts val="600"/>
                  </a:spcAft>
                  <a:buClr>
                    <a:srgbClr val="0039A6"/>
                  </a:buClr>
                  <a:buSzTx/>
                  <a:buFont typeface="Wingdings" pitchFamily="2" charset="2"/>
                  <a:buNone/>
                  <a:tabLst/>
                  <a:defRPr/>
                </a:pPr>
                <a:r>
                  <a:rPr kumimoji="0" lang="en-US" b="1" i="0" u="none" strike="noStrike" kern="1200" cap="none" spc="0" normalizeH="0" baseline="0" noProof="0" dirty="0">
                    <a:ln>
                      <a:noFill/>
                    </a:ln>
                    <a:solidFill>
                      <a:srgbClr val="81BC00"/>
                    </a:solidFill>
                    <a:effectLst/>
                    <a:uLnTx/>
                    <a:uFillTx/>
                    <a:latin typeface="Boeing Meso" pitchFamily="50" charset="0"/>
                  </a:rPr>
                  <a:t>Non-Repudiation,</a:t>
                </a:r>
                <a:r>
                  <a:rPr kumimoji="0" lang="en-US" sz="1800" b="0" i="0" u="none" strike="noStrike" kern="0" cap="none" spc="0" normalizeH="0" baseline="0" noProof="0" dirty="0">
                    <a:ln>
                      <a:noFill/>
                    </a:ln>
                    <a:solidFill>
                      <a:srgbClr val="5B6770"/>
                    </a:solidFill>
                    <a:effectLst/>
                    <a:uLnTx/>
                    <a:uFillTx/>
                    <a:latin typeface="Boeing Meso" pitchFamily="50" charset="0"/>
                  </a:rPr>
                  <a:t> ensuring systematic checks that someone cannot falsely deny that they created, altered, observed or transmitted protected data. </a:t>
                </a:r>
              </a:p>
            </p:txBody>
          </p:sp>
        </p:grpSp>
        <p:grpSp>
          <p:nvGrpSpPr>
            <p:cNvPr id="35" name="Group 34">
              <a:extLst>
                <a:ext uri="{FF2B5EF4-FFF2-40B4-BE49-F238E27FC236}">
                  <a16:creationId xmlns:a16="http://schemas.microsoft.com/office/drawing/2014/main" id="{2D344E5D-F7A9-EEFD-6852-7D0391B3D9BB}"/>
                </a:ext>
              </a:extLst>
            </p:cNvPr>
            <p:cNvGrpSpPr/>
            <p:nvPr/>
          </p:nvGrpSpPr>
          <p:grpSpPr>
            <a:xfrm>
              <a:off x="5672137" y="4422529"/>
              <a:ext cx="6455171" cy="1107996"/>
              <a:chOff x="5672137" y="4422529"/>
              <a:chExt cx="6455171" cy="1107996"/>
            </a:xfrm>
          </p:grpSpPr>
          <p:sp>
            <p:nvSpPr>
              <p:cNvPr id="25" name="Content Placeholder 2">
                <a:extLst>
                  <a:ext uri="{FF2B5EF4-FFF2-40B4-BE49-F238E27FC236}">
                    <a16:creationId xmlns:a16="http://schemas.microsoft.com/office/drawing/2014/main" id="{CE591B79-C5A6-4A18-88A7-D7C726F6396C}"/>
                  </a:ext>
                </a:extLst>
              </p:cNvPr>
              <p:cNvSpPr txBox="1">
                <a:spLocks/>
              </p:cNvSpPr>
              <p:nvPr/>
            </p:nvSpPr>
            <p:spPr>
              <a:xfrm>
                <a:off x="6716958" y="4422529"/>
                <a:ext cx="5410350" cy="1107996"/>
              </a:xfrm>
              <a:prstGeom prst="rect">
                <a:avLst/>
              </a:prstGeom>
            </p:spPr>
            <p:txBody>
              <a:bodyPr lIns="0" tIns="0" rIns="0" bIns="0">
                <a:spAutoFit/>
              </a:bodyPr>
              <a:lstStyle>
                <a:lvl1pPr marL="169863" indent="-169863" algn="l" defTabSz="820738" rtl="0" eaLnBrk="1" fontAlgn="base" hangingPunct="1">
                  <a:lnSpc>
                    <a:spcPct val="90000"/>
                  </a:lnSpc>
                  <a:spcBef>
                    <a:spcPct val="30000"/>
                  </a:spcBef>
                  <a:spcAft>
                    <a:spcPct val="0"/>
                  </a:spcAft>
                  <a:buClr>
                    <a:schemeClr val="tx2"/>
                  </a:buClr>
                  <a:buFont typeface="Wingdings" pitchFamily="2" charset="2"/>
                  <a:buChar char="§"/>
                  <a:defRPr sz="1800" b="0">
                    <a:solidFill>
                      <a:srgbClr val="5B6770"/>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1600">
                    <a:solidFill>
                      <a:srgbClr val="5B6770"/>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1600">
                    <a:solidFill>
                      <a:srgbClr val="5B6770"/>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400">
                    <a:solidFill>
                      <a:srgbClr val="5B6770"/>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0" marR="0" lvl="0" indent="0" algn="l" defTabSz="1020763" rtl="0" eaLnBrk="1" fontAlgn="base" latinLnBrk="0" hangingPunct="1">
                  <a:lnSpc>
                    <a:spcPct val="100000"/>
                  </a:lnSpc>
                  <a:spcBef>
                    <a:spcPts val="0"/>
                  </a:spcBef>
                  <a:spcAft>
                    <a:spcPts val="600"/>
                  </a:spcAft>
                  <a:buClr>
                    <a:srgbClr val="0039A6"/>
                  </a:buClr>
                  <a:buSzTx/>
                  <a:buFont typeface="Wingdings" pitchFamily="2" charset="2"/>
                  <a:buNone/>
                  <a:tabLst/>
                  <a:defRPr/>
                </a:pPr>
                <a:r>
                  <a:rPr kumimoji="0" lang="en-US" b="1" i="0" u="none" strike="noStrike" kern="1200" cap="none" spc="0" normalizeH="0" baseline="0" noProof="0" dirty="0">
                    <a:ln>
                      <a:noFill/>
                    </a:ln>
                    <a:solidFill>
                      <a:srgbClr val="FFC000"/>
                    </a:solidFill>
                    <a:effectLst/>
                    <a:uLnTx/>
                    <a:uFillTx/>
                    <a:latin typeface="Boeing Meso" pitchFamily="50" charset="0"/>
                  </a:rPr>
                  <a:t>Authenticity,</a:t>
                </a:r>
                <a:r>
                  <a:rPr lang="en-US" sz="1600" b="1" dirty="0">
                    <a:solidFill>
                      <a:srgbClr val="FFC000"/>
                    </a:solidFill>
                    <a:latin typeface="Boeing Meso" pitchFamily="50" charset="0"/>
                  </a:rPr>
                  <a:t> </a:t>
                </a:r>
                <a:r>
                  <a:rPr kumimoji="0" lang="en-US" sz="1800" b="0" i="0" u="none" strike="noStrike" kern="0" cap="none" spc="0" normalizeH="0" baseline="0" noProof="0" dirty="0">
                    <a:ln>
                      <a:noFill/>
                    </a:ln>
                    <a:solidFill>
                      <a:srgbClr val="5B6770"/>
                    </a:solidFill>
                    <a:effectLst/>
                    <a:uLnTx/>
                    <a:uFillTx/>
                    <a:latin typeface="Boeing Meso" pitchFamily="50" charset="0"/>
                  </a:rPr>
                  <a:t>ensuring systems are in place to verify users interacting with the data </a:t>
                </a:r>
                <a:r>
                  <a:rPr lang="en-US" kern="0" dirty="0">
                    <a:latin typeface="Boeing Meso" pitchFamily="50" charset="0"/>
                  </a:rPr>
                  <a:t>are</a:t>
                </a:r>
                <a:r>
                  <a:rPr kumimoji="0" lang="en-US" sz="1800" b="0" i="0" u="none" strike="noStrike" kern="0" cap="none" spc="0" normalizeH="0" baseline="0" noProof="0" dirty="0">
                    <a:ln>
                      <a:noFill/>
                    </a:ln>
                    <a:solidFill>
                      <a:srgbClr val="5B6770"/>
                    </a:solidFill>
                    <a:effectLst/>
                    <a:uLnTx/>
                    <a:uFillTx/>
                    <a:latin typeface="Boeing Meso" pitchFamily="50" charset="0"/>
                  </a:rPr>
                  <a:t> who they say they are. </a:t>
                </a:r>
                <a:r>
                  <a:rPr kumimoji="0" lang="en-US" sz="1800" b="0" i="1" u="none" strike="noStrike" kern="0" cap="none" spc="0" normalizeH="0" baseline="0" noProof="0" dirty="0">
                    <a:ln>
                      <a:noFill/>
                    </a:ln>
                    <a:solidFill>
                      <a:srgbClr val="5B6770"/>
                    </a:solidFill>
                    <a:effectLst/>
                    <a:uLnTx/>
                    <a:uFillTx/>
                    <a:latin typeface="Boeing Meso" pitchFamily="50" charset="0"/>
                  </a:rPr>
                  <a:t>Examples include biometrics, multi-factor authentication (MFA) and security tokens</a:t>
                </a:r>
                <a:r>
                  <a:rPr lang="en-US" sz="1800" i="1" kern="0" dirty="0">
                    <a:latin typeface="Boeing Meso" pitchFamily="50" charset="0"/>
                  </a:rPr>
                  <a:t>.</a:t>
                </a:r>
                <a:endParaRPr kumimoji="0" lang="en-US" sz="1800" b="0" i="1" u="none" strike="noStrike" kern="0" cap="none" spc="0" normalizeH="0" baseline="0" noProof="0" dirty="0">
                  <a:ln>
                    <a:noFill/>
                  </a:ln>
                  <a:solidFill>
                    <a:srgbClr val="5B6770"/>
                  </a:solidFill>
                  <a:effectLst/>
                  <a:uLnTx/>
                  <a:uFillTx/>
                  <a:latin typeface="Boeing Meso" pitchFamily="50" charset="0"/>
                </a:endParaRPr>
              </a:p>
            </p:txBody>
          </p:sp>
          <p:pic>
            <p:nvPicPr>
              <p:cNvPr id="27" name="Picture 26">
                <a:extLst>
                  <a:ext uri="{FF2B5EF4-FFF2-40B4-BE49-F238E27FC236}">
                    <a16:creationId xmlns:a16="http://schemas.microsoft.com/office/drawing/2014/main" id="{CD2CA1C3-5E9C-448E-8791-63ECFF7BA64A}"/>
                  </a:ext>
                </a:extLst>
              </p:cNvPr>
              <p:cNvPicPr>
                <a:picLocks noChangeAspect="1"/>
              </p:cNvPicPr>
              <p:nvPr/>
            </p:nvPicPr>
            <p:blipFill>
              <a:blip r:embed="rId7"/>
              <a:stretch>
                <a:fillRect/>
              </a:stretch>
            </p:blipFill>
            <p:spPr>
              <a:xfrm>
                <a:off x="5672137" y="4546145"/>
                <a:ext cx="946271" cy="860763"/>
              </a:xfrm>
              <a:prstGeom prst="rect">
                <a:avLst/>
              </a:prstGeom>
            </p:spPr>
          </p:pic>
        </p:grpSp>
      </p:grpSp>
    </p:spTree>
    <p:extLst>
      <p:ext uri="{BB962C8B-B14F-4D97-AF65-F5344CB8AC3E}">
        <p14:creationId xmlns:p14="http://schemas.microsoft.com/office/powerpoint/2010/main" val="64524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5EA3E19-9D82-1205-A6D8-28B4289A815E}"/>
              </a:ext>
            </a:extLst>
          </p:cNvPr>
          <p:cNvSpPr>
            <a:spLocks noGrp="1"/>
          </p:cNvSpPr>
          <p:nvPr>
            <p:ph idx="1"/>
          </p:nvPr>
        </p:nvSpPr>
        <p:spPr>
          <a:xfrm>
            <a:off x="457484" y="1754692"/>
            <a:ext cx="11239216" cy="4460067"/>
          </a:xfrm>
        </p:spPr>
        <p:txBody>
          <a:bodyPr/>
          <a:lstStyle/>
          <a:p>
            <a:pPr marL="0" indent="0">
              <a:lnSpc>
                <a:spcPct val="114000"/>
              </a:lnSpc>
              <a:spcAft>
                <a:spcPts val="750"/>
              </a:spcAft>
              <a:buNone/>
            </a:pPr>
            <a:r>
              <a:rPr lang="en-US" sz="1800" dirty="0">
                <a:solidFill>
                  <a:srgbClr val="546064"/>
                </a:solidFill>
              </a:rPr>
              <a:t>To safeguard the company’s commercial and defense-related businesses and support its production operations, The Boeing Company has adopted security principles in accordance with the NIST Cybersecurity Framework (CSF) 2.0 and NIST 800-171 requirements detailed in the common </a:t>
            </a:r>
            <a:r>
              <a:rPr lang="en-US" sz="1800" dirty="0">
                <a:solidFill>
                  <a:srgbClr val="546064"/>
                </a:solidFill>
                <a:hlinkClick r:id="rId3"/>
              </a:rPr>
              <a:t>Cybersecurity Compliance and Risk Assessment (CCRA)</a:t>
            </a:r>
            <a:r>
              <a:rPr lang="en-US" sz="1800" dirty="0">
                <a:solidFill>
                  <a:srgbClr val="546064"/>
                </a:solidFill>
              </a:rPr>
              <a:t> for the Defense Industrial Base. Boeing expects similar efforts from suppliers to adequately protect their supply chain. </a:t>
            </a:r>
          </a:p>
          <a:p>
            <a:pPr marL="0" indent="0">
              <a:lnSpc>
                <a:spcPct val="114000"/>
              </a:lnSpc>
              <a:spcAft>
                <a:spcPts val="750"/>
              </a:spcAft>
              <a:buNone/>
            </a:pPr>
            <a:r>
              <a:rPr lang="en-US" sz="1800" dirty="0">
                <a:solidFill>
                  <a:srgbClr val="546064"/>
                </a:solidFill>
              </a:rPr>
              <a:t>Boeing does not require suppliers to be certified under any specific framework. The expectation is all suppliers will adopt security practices in accordance with industry-leading security frameworks such as ISO 27001 or CSF 2.0.</a:t>
            </a:r>
          </a:p>
          <a:p>
            <a:pPr marL="0" indent="0">
              <a:lnSpc>
                <a:spcPct val="114000"/>
              </a:lnSpc>
              <a:spcAft>
                <a:spcPts val="750"/>
              </a:spcAft>
              <a:buNone/>
            </a:pPr>
            <a:r>
              <a:rPr lang="en-US" sz="1800" dirty="0">
                <a:solidFill>
                  <a:srgbClr val="546064"/>
                </a:solidFill>
              </a:rPr>
              <a:t>In addition to collaborating with existing and potential suppliers to ensure a robust cybersecurity posture, The Boeing Company collaborates with its internal stakeholders throughout the enterprise to clearly establish responsibilities and capabilities to best manage cybersecurity risk associated with its products, services, employees and privileged users. Suppliers may review the </a:t>
            </a:r>
            <a:r>
              <a:rPr lang="en-US" sz="1800" dirty="0">
                <a:solidFill>
                  <a:srgbClr val="546064"/>
                </a:solidFill>
                <a:hlinkClick r:id="rId4"/>
              </a:rPr>
              <a:t>Terms of Use and Cybersecurity Supplement</a:t>
            </a:r>
            <a:r>
              <a:rPr lang="en-US" sz="1800" dirty="0">
                <a:solidFill>
                  <a:srgbClr val="546064"/>
                </a:solidFill>
              </a:rPr>
              <a:t> to preview Boeing’s contractual cybersecurity expectations.</a:t>
            </a:r>
          </a:p>
        </p:txBody>
      </p:sp>
      <p:sp>
        <p:nvSpPr>
          <p:cNvPr id="6" name="Text Placeholder 5">
            <a:extLst>
              <a:ext uri="{FF2B5EF4-FFF2-40B4-BE49-F238E27FC236}">
                <a16:creationId xmlns:a16="http://schemas.microsoft.com/office/drawing/2014/main" id="{A359FBF9-93D5-D04D-8FA4-327318A1FF4B}"/>
              </a:ext>
            </a:extLst>
          </p:cNvPr>
          <p:cNvSpPr>
            <a:spLocks noGrp="1"/>
          </p:cNvSpPr>
          <p:nvPr>
            <p:ph type="body" sz="quarter" idx="13"/>
          </p:nvPr>
        </p:nvSpPr>
        <p:spPr/>
        <p:txBody>
          <a:bodyPr/>
          <a:lstStyle/>
          <a:p>
            <a:r>
              <a:rPr lang="en-US" dirty="0"/>
              <a:t>Cybersecurity Awareness and Resource Guide</a:t>
            </a:r>
          </a:p>
        </p:txBody>
      </p:sp>
      <p:sp>
        <p:nvSpPr>
          <p:cNvPr id="9" name="Title 8">
            <a:extLst>
              <a:ext uri="{FF2B5EF4-FFF2-40B4-BE49-F238E27FC236}">
                <a16:creationId xmlns:a16="http://schemas.microsoft.com/office/drawing/2014/main" id="{C7E762FD-DF1A-BAFD-8FEC-B41694BB2391}"/>
              </a:ext>
            </a:extLst>
          </p:cNvPr>
          <p:cNvSpPr>
            <a:spLocks noGrp="1"/>
          </p:cNvSpPr>
          <p:nvPr>
            <p:ph type="title"/>
          </p:nvPr>
        </p:nvSpPr>
        <p:spPr>
          <a:xfrm>
            <a:off x="466628" y="964276"/>
            <a:ext cx="11235177" cy="498598"/>
          </a:xfrm>
        </p:spPr>
        <p:txBody>
          <a:bodyPr/>
          <a:lstStyle/>
          <a:p>
            <a:r>
              <a:rPr lang="en-US" dirty="0"/>
              <a:t>Boeing supplier expectations and resources</a:t>
            </a:r>
          </a:p>
        </p:txBody>
      </p:sp>
      <p:sp>
        <p:nvSpPr>
          <p:cNvPr id="11" name="Text Placeholder 10">
            <a:extLst>
              <a:ext uri="{FF2B5EF4-FFF2-40B4-BE49-F238E27FC236}">
                <a16:creationId xmlns:a16="http://schemas.microsoft.com/office/drawing/2014/main" id="{A6A55789-8828-94FC-9C5F-798CEE7827DD}"/>
              </a:ext>
            </a:extLst>
          </p:cNvPr>
          <p:cNvSpPr>
            <a:spLocks noGrp="1"/>
          </p:cNvSpPr>
          <p:nvPr>
            <p:ph type="body" sz="quarter" idx="14"/>
          </p:nvPr>
        </p:nvSpPr>
        <p:spPr>
          <a:xfrm>
            <a:off x="5672137" y="146533"/>
            <a:ext cx="6024563" cy="276999"/>
          </a:xfrm>
        </p:spPr>
        <p:txBody>
          <a:bodyPr/>
          <a:lstStyle/>
          <a:p>
            <a:r>
              <a:rPr lang="en-US" dirty="0"/>
              <a:t>Boeing Enterprise Security</a:t>
            </a:r>
          </a:p>
        </p:txBody>
      </p:sp>
    </p:spTree>
    <p:extLst>
      <p:ext uri="{BB962C8B-B14F-4D97-AF65-F5344CB8AC3E}">
        <p14:creationId xmlns:p14="http://schemas.microsoft.com/office/powerpoint/2010/main" val="227851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9D0D74F-FC9B-9792-EF01-3FDF1A09869C}"/>
              </a:ext>
            </a:extLst>
          </p:cNvPr>
          <p:cNvSpPr>
            <a:spLocks noGrp="1"/>
          </p:cNvSpPr>
          <p:nvPr>
            <p:ph idx="1"/>
          </p:nvPr>
        </p:nvSpPr>
        <p:spPr>
          <a:xfrm>
            <a:off x="457484" y="1754692"/>
            <a:ext cx="11239216" cy="830997"/>
          </a:xfrm>
        </p:spPr>
        <p:txBody>
          <a:bodyPr/>
          <a:lstStyle/>
          <a:p>
            <a:pPr marL="0" indent="0">
              <a:buNone/>
            </a:pPr>
            <a:r>
              <a:rPr lang="en-US" sz="1800" dirty="0">
                <a:solidFill>
                  <a:srgbClr val="546064"/>
                </a:solidFill>
                <a:latin typeface="Boeing Meso" pitchFamily="50" charset="0"/>
              </a:rPr>
              <a:t>The six </a:t>
            </a:r>
            <a:r>
              <a:rPr lang="en-US" sz="1800" dirty="0">
                <a:solidFill>
                  <a:srgbClr val="546064"/>
                </a:solidFill>
                <a:latin typeface="Boeing Meso" pitchFamily="50" charset="0"/>
                <a:hlinkClick r:id="rId2"/>
              </a:rPr>
              <a:t>CSF 2.0 </a:t>
            </a:r>
            <a:r>
              <a:rPr lang="en-US" sz="1800" dirty="0">
                <a:solidFill>
                  <a:srgbClr val="546064"/>
                </a:solidFill>
                <a:latin typeface="Boeing Meso" pitchFamily="50" charset="0"/>
              </a:rPr>
              <a:t>functions, as defined below, are not intended to form a serial path or lead to a static desired end state.</a:t>
            </a:r>
            <a:r>
              <a:rPr lang="en-US" sz="1800" dirty="0">
                <a:solidFill>
                  <a:srgbClr val="546064"/>
                </a:solidFill>
              </a:rPr>
              <a:t> </a:t>
            </a:r>
            <a:r>
              <a:rPr lang="en-US" sz="1800" dirty="0">
                <a:solidFill>
                  <a:srgbClr val="546064"/>
                </a:solidFill>
                <a:latin typeface="Boeing Meso" pitchFamily="50" charset="0"/>
              </a:rPr>
              <a:t>These functions should be performed concurrently to form an operational culture that addresses the dynamic cyber risks. </a:t>
            </a:r>
          </a:p>
        </p:txBody>
      </p:sp>
      <p:sp>
        <p:nvSpPr>
          <p:cNvPr id="4" name="Text Placeholder 3">
            <a:extLst>
              <a:ext uri="{FF2B5EF4-FFF2-40B4-BE49-F238E27FC236}">
                <a16:creationId xmlns:a16="http://schemas.microsoft.com/office/drawing/2014/main" id="{8CD9ED61-6119-D8A9-0B15-3A228D2925BA}"/>
              </a:ext>
            </a:extLst>
          </p:cNvPr>
          <p:cNvSpPr>
            <a:spLocks noGrp="1"/>
          </p:cNvSpPr>
          <p:nvPr>
            <p:ph type="body" sz="quarter" idx="13"/>
          </p:nvPr>
        </p:nvSpPr>
        <p:spPr/>
        <p:txBody>
          <a:bodyPr/>
          <a:lstStyle/>
          <a:p>
            <a:r>
              <a:rPr lang="en-US" dirty="0">
                <a:latin typeface="Boeing Meso" pitchFamily="50" charset="0"/>
              </a:rPr>
              <a:t>Cybersecurity Awareness and Resource Guide</a:t>
            </a:r>
          </a:p>
        </p:txBody>
      </p:sp>
      <p:sp>
        <p:nvSpPr>
          <p:cNvPr id="5" name="Title 4">
            <a:extLst>
              <a:ext uri="{FF2B5EF4-FFF2-40B4-BE49-F238E27FC236}">
                <a16:creationId xmlns:a16="http://schemas.microsoft.com/office/drawing/2014/main" id="{9FA98998-609C-8727-6A5D-3EF38F4FF663}"/>
              </a:ext>
            </a:extLst>
          </p:cNvPr>
          <p:cNvSpPr>
            <a:spLocks noGrp="1"/>
          </p:cNvSpPr>
          <p:nvPr>
            <p:ph type="title"/>
          </p:nvPr>
        </p:nvSpPr>
        <p:spPr/>
        <p:txBody>
          <a:bodyPr/>
          <a:lstStyle/>
          <a:p>
            <a:r>
              <a:rPr lang="en-US" dirty="0">
                <a:latin typeface="Boeing Meso" pitchFamily="50" charset="0"/>
              </a:rPr>
              <a:t>NIST Cybersecurity Framework (CSF) 2.0</a:t>
            </a:r>
          </a:p>
        </p:txBody>
      </p:sp>
      <p:sp>
        <p:nvSpPr>
          <p:cNvPr id="6" name="Text Placeholder 5">
            <a:extLst>
              <a:ext uri="{FF2B5EF4-FFF2-40B4-BE49-F238E27FC236}">
                <a16:creationId xmlns:a16="http://schemas.microsoft.com/office/drawing/2014/main" id="{C78A6128-3E85-6C4B-94BD-3E87661D6A52}"/>
              </a:ext>
            </a:extLst>
          </p:cNvPr>
          <p:cNvSpPr>
            <a:spLocks noGrp="1"/>
          </p:cNvSpPr>
          <p:nvPr>
            <p:ph type="body" sz="quarter" idx="14"/>
          </p:nvPr>
        </p:nvSpPr>
        <p:spPr/>
        <p:txBody>
          <a:bodyPr/>
          <a:lstStyle/>
          <a:p>
            <a:r>
              <a:rPr lang="en-US" dirty="0">
                <a:latin typeface="Boeing Meso" pitchFamily="50" charset="0"/>
              </a:rPr>
              <a:t>Boeing Enterprise Security</a:t>
            </a:r>
          </a:p>
        </p:txBody>
      </p:sp>
      <p:sp>
        <p:nvSpPr>
          <p:cNvPr id="2" name="Slide Number Placeholder 1">
            <a:extLst>
              <a:ext uri="{FF2B5EF4-FFF2-40B4-BE49-F238E27FC236}">
                <a16:creationId xmlns:a16="http://schemas.microsoft.com/office/drawing/2014/main" id="{D7F71353-8EE2-C2D7-AD19-85A98E628375}"/>
              </a:ext>
            </a:extLst>
          </p:cNvPr>
          <p:cNvSpPr>
            <a:spLocks noGrp="1"/>
          </p:cNvSpPr>
          <p:nvPr>
            <p:ph type="sldNum" sz="quarter" idx="4294967295"/>
          </p:nvPr>
        </p:nvSpPr>
        <p:spPr>
          <a:xfrm>
            <a:off x="10637838" y="6515100"/>
            <a:ext cx="1554162" cy="920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FE6E1-85EB-9E42-824B-7CC9267ED8B9}" type="slidenum">
              <a:rPr kumimoji="0" lang="en-US" sz="800" b="1" i="0" u="none" strike="noStrike" kern="1200" cap="none" spc="0" normalizeH="0" baseline="0" noProof="0" smtClean="0">
                <a:ln>
                  <a:noFill/>
                </a:ln>
                <a:solidFill>
                  <a:srgbClr val="A3AAAE">
                    <a:alpha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800" b="1" i="0" u="none" strike="noStrike" kern="1200" cap="none" spc="0" normalizeH="0" baseline="0" noProof="0" dirty="0">
              <a:ln>
                <a:noFill/>
              </a:ln>
              <a:solidFill>
                <a:srgbClr val="A3AAAE">
                  <a:alpha val="50000"/>
                </a:srgbClr>
              </a:solidFill>
              <a:effectLst/>
              <a:uLnTx/>
              <a:uFillTx/>
              <a:latin typeface="Arial" charset="0"/>
              <a:ea typeface="+mn-ea"/>
              <a:cs typeface="+mn-cs"/>
            </a:endParaRPr>
          </a:p>
        </p:txBody>
      </p:sp>
      <p:grpSp>
        <p:nvGrpSpPr>
          <p:cNvPr id="55" name="Group 54">
            <a:extLst>
              <a:ext uri="{FF2B5EF4-FFF2-40B4-BE49-F238E27FC236}">
                <a16:creationId xmlns:a16="http://schemas.microsoft.com/office/drawing/2014/main" id="{6265230A-1D78-7ADC-9B18-84E0AC3780CC}"/>
              </a:ext>
            </a:extLst>
          </p:cNvPr>
          <p:cNvGrpSpPr/>
          <p:nvPr/>
        </p:nvGrpSpPr>
        <p:grpSpPr>
          <a:xfrm>
            <a:off x="334242" y="2488149"/>
            <a:ext cx="11400274" cy="3952872"/>
            <a:chOff x="334242" y="2488149"/>
            <a:chExt cx="11400274" cy="3952872"/>
          </a:xfrm>
        </p:grpSpPr>
        <p:grpSp>
          <p:nvGrpSpPr>
            <p:cNvPr id="49" name="Group 48">
              <a:extLst>
                <a:ext uri="{FF2B5EF4-FFF2-40B4-BE49-F238E27FC236}">
                  <a16:creationId xmlns:a16="http://schemas.microsoft.com/office/drawing/2014/main" id="{8F2C831A-20C6-C67D-F5FE-17990BA9CE61}"/>
                </a:ext>
              </a:extLst>
            </p:cNvPr>
            <p:cNvGrpSpPr/>
            <p:nvPr/>
          </p:nvGrpSpPr>
          <p:grpSpPr>
            <a:xfrm>
              <a:off x="334242" y="3830994"/>
              <a:ext cx="4578082" cy="1249054"/>
              <a:chOff x="209482" y="2736982"/>
              <a:chExt cx="4578082" cy="1249054"/>
            </a:xfrm>
          </p:grpSpPr>
          <p:cxnSp>
            <p:nvCxnSpPr>
              <p:cNvPr id="45" name="Straight Connector 44">
                <a:extLst>
                  <a:ext uri="{FF2B5EF4-FFF2-40B4-BE49-F238E27FC236}">
                    <a16:creationId xmlns:a16="http://schemas.microsoft.com/office/drawing/2014/main" id="{BA862B68-6F88-B975-0A92-ED933E02DCE8}"/>
                  </a:ext>
                </a:extLst>
              </p:cNvPr>
              <p:cNvCxnSpPr>
                <a:cxnSpLocks/>
              </p:cNvCxnSpPr>
              <p:nvPr/>
            </p:nvCxnSpPr>
            <p:spPr>
              <a:xfrm flipH="1" flipV="1">
                <a:off x="359229" y="3091577"/>
                <a:ext cx="4428335" cy="9172"/>
              </a:xfrm>
              <a:prstGeom prst="line">
                <a:avLst/>
              </a:prstGeom>
              <a:ln w="15875">
                <a:solidFill>
                  <a:srgbClr val="546064"/>
                </a:solidFill>
                <a:prstDash val="soli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4342E38-9994-52F5-56E9-E87E38FC580F}"/>
                  </a:ext>
                </a:extLst>
              </p:cNvPr>
              <p:cNvSpPr txBox="1"/>
              <p:nvPr/>
            </p:nvSpPr>
            <p:spPr>
              <a:xfrm>
                <a:off x="209482" y="2736982"/>
                <a:ext cx="2557483" cy="338554"/>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solidFill>
                      <a:srgbClr val="546064"/>
                    </a:solidFill>
                    <a:latin typeface="Boeing Meso Medium" pitchFamily="50" charset="0"/>
                  </a:rPr>
                  <a:t>6</a:t>
                </a:r>
                <a:r>
                  <a:rPr kumimoji="0" lang="en-US" sz="1600" b="1" i="0" u="none" strike="noStrike" kern="1200" cap="none" spc="0" normalizeH="0" baseline="0" noProof="0" dirty="0">
                    <a:ln>
                      <a:noFill/>
                    </a:ln>
                    <a:solidFill>
                      <a:srgbClr val="FFDB00"/>
                    </a:solidFill>
                    <a:effectLst/>
                    <a:uLnTx/>
                    <a:uFillTx/>
                    <a:latin typeface="Boeing Meso Medium" pitchFamily="50" charset="0"/>
                    <a:ea typeface="+mn-ea"/>
                    <a:cs typeface="+mn-cs"/>
                  </a:rPr>
                  <a:t> </a:t>
                </a:r>
                <a:r>
                  <a:rPr kumimoji="0" lang="en-US" sz="1600" b="1" i="0" u="none" strike="noStrike" kern="1200" cap="none" spc="0" normalizeH="0" baseline="0" noProof="0" dirty="0">
                    <a:ln>
                      <a:noFill/>
                    </a:ln>
                    <a:solidFill>
                      <a:srgbClr val="546064"/>
                    </a:solidFill>
                    <a:effectLst/>
                    <a:uLnTx/>
                    <a:uFillTx/>
                    <a:latin typeface="Boeing Meso Medium" pitchFamily="50" charset="0"/>
                    <a:ea typeface="+mn-ea"/>
                    <a:cs typeface="+mn-cs"/>
                  </a:rPr>
                  <a:t>|</a:t>
                </a:r>
                <a:r>
                  <a:rPr kumimoji="0" lang="en-US" sz="1600" b="0" i="0" u="none" strike="noStrike" kern="1200" cap="none" spc="0" normalizeH="0" baseline="0" noProof="0" dirty="0">
                    <a:ln>
                      <a:noFill/>
                    </a:ln>
                    <a:solidFill>
                      <a:srgbClr val="92D050"/>
                    </a:solidFill>
                    <a:effectLst/>
                    <a:uLnTx/>
                    <a:uFillTx/>
                    <a:latin typeface="Boeing Meso Medium" pitchFamily="50" charset="0"/>
                    <a:ea typeface="+mn-ea"/>
                    <a:cs typeface="+mn-cs"/>
                  </a:rPr>
                  <a:t> </a:t>
                </a:r>
                <a:r>
                  <a:rPr kumimoji="0" lang="en-US" sz="1600" b="1" i="0" u="none" strike="noStrike" kern="1200" cap="none" spc="0" normalizeH="0" baseline="0" noProof="0" dirty="0">
                    <a:ln>
                      <a:noFill/>
                    </a:ln>
                    <a:solidFill>
                      <a:srgbClr val="92D050"/>
                    </a:solidFill>
                    <a:effectLst/>
                    <a:uLnTx/>
                    <a:uFillTx/>
                    <a:latin typeface="Boeing Meso" pitchFamily="50" charset="0"/>
                    <a:ea typeface="+mn-ea"/>
                    <a:cs typeface="+mn-cs"/>
                  </a:rPr>
                  <a:t>Recover</a:t>
                </a:r>
              </a:p>
            </p:txBody>
          </p:sp>
          <p:sp>
            <p:nvSpPr>
              <p:cNvPr id="47" name="TextBox 46">
                <a:extLst>
                  <a:ext uri="{FF2B5EF4-FFF2-40B4-BE49-F238E27FC236}">
                    <a16:creationId xmlns:a16="http://schemas.microsoft.com/office/drawing/2014/main" id="{45803091-1730-68A8-0662-5956182B2E32}"/>
                  </a:ext>
                </a:extLst>
              </p:cNvPr>
              <p:cNvSpPr txBox="1"/>
              <p:nvPr/>
            </p:nvSpPr>
            <p:spPr>
              <a:xfrm>
                <a:off x="245503" y="3093484"/>
                <a:ext cx="3943987" cy="8925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1300" b="0" i="0" u="none" strike="noStrike" kern="1200" cap="none" spc="0" normalizeH="0" baseline="0" noProof="0" dirty="0">
                    <a:ln>
                      <a:noFill/>
                    </a:ln>
                    <a:solidFill>
                      <a:srgbClr val="546064"/>
                    </a:solidFill>
                    <a:effectLst/>
                    <a:uLnTx/>
                    <a:uFillTx/>
                    <a:latin typeface="Boeing Meso" pitchFamily="50" charset="0"/>
                    <a:ea typeface="+mn-ea"/>
                    <a:cs typeface="+mn-cs"/>
                  </a:rPr>
                  <a:t>Develop and implement appropriate activities to maintain plans for resilience and to restore any capabilities or services that were impaired due to a cybersecurity incident.</a:t>
                </a:r>
              </a:p>
            </p:txBody>
          </p:sp>
        </p:grpSp>
        <p:grpSp>
          <p:nvGrpSpPr>
            <p:cNvPr id="50" name="Group 49">
              <a:extLst>
                <a:ext uri="{FF2B5EF4-FFF2-40B4-BE49-F238E27FC236}">
                  <a16:creationId xmlns:a16="http://schemas.microsoft.com/office/drawing/2014/main" id="{52DB1D2D-9974-7319-551D-898BE637C67D}"/>
                </a:ext>
              </a:extLst>
            </p:cNvPr>
            <p:cNvGrpSpPr/>
            <p:nvPr/>
          </p:nvGrpSpPr>
          <p:grpSpPr>
            <a:xfrm>
              <a:off x="334242" y="5243204"/>
              <a:ext cx="4578082" cy="848945"/>
              <a:chOff x="209482" y="5120535"/>
              <a:chExt cx="4578082" cy="848945"/>
            </a:xfrm>
          </p:grpSpPr>
          <p:cxnSp>
            <p:nvCxnSpPr>
              <p:cNvPr id="39" name="Straight Connector 38">
                <a:extLst>
                  <a:ext uri="{FF2B5EF4-FFF2-40B4-BE49-F238E27FC236}">
                    <a16:creationId xmlns:a16="http://schemas.microsoft.com/office/drawing/2014/main" id="{62F7227E-3322-A602-DFF2-6B0DFBC1888E}"/>
                  </a:ext>
                </a:extLst>
              </p:cNvPr>
              <p:cNvCxnSpPr>
                <a:cxnSpLocks/>
              </p:cNvCxnSpPr>
              <p:nvPr/>
            </p:nvCxnSpPr>
            <p:spPr>
              <a:xfrm flipH="1" flipV="1">
                <a:off x="359229" y="5475130"/>
                <a:ext cx="4428335" cy="9172"/>
              </a:xfrm>
              <a:prstGeom prst="line">
                <a:avLst/>
              </a:prstGeom>
              <a:ln w="15875">
                <a:solidFill>
                  <a:srgbClr val="546064"/>
                </a:solidFill>
                <a:prstDash val="soli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77D2ECB-BC52-949D-0F3F-E449B3B80046}"/>
                  </a:ext>
                </a:extLst>
              </p:cNvPr>
              <p:cNvSpPr txBox="1"/>
              <p:nvPr/>
            </p:nvSpPr>
            <p:spPr>
              <a:xfrm>
                <a:off x="209482" y="5120535"/>
                <a:ext cx="2557483" cy="338554"/>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solidFill>
                      <a:srgbClr val="546064"/>
                    </a:solidFill>
                    <a:latin typeface="Boeing Meso Medium" pitchFamily="50" charset="0"/>
                  </a:rPr>
                  <a:t>5</a:t>
                </a:r>
                <a:r>
                  <a:rPr kumimoji="0" lang="en-US" sz="1600" b="1" i="0" u="none" strike="noStrike" kern="1200" cap="none" spc="0" normalizeH="0" baseline="0" noProof="0" dirty="0">
                    <a:ln>
                      <a:noFill/>
                    </a:ln>
                    <a:solidFill>
                      <a:srgbClr val="FF3300"/>
                    </a:solidFill>
                    <a:effectLst/>
                    <a:uLnTx/>
                    <a:uFillTx/>
                    <a:latin typeface="Boeing Meso Medium" pitchFamily="50" charset="0"/>
                    <a:ea typeface="+mn-ea"/>
                    <a:cs typeface="+mn-cs"/>
                  </a:rPr>
                  <a:t> </a:t>
                </a:r>
                <a:r>
                  <a:rPr kumimoji="0" lang="en-US" sz="1600" b="1" i="0" u="none" strike="noStrike" kern="1200" cap="none" spc="0" normalizeH="0" baseline="0" noProof="0" dirty="0">
                    <a:ln>
                      <a:noFill/>
                    </a:ln>
                    <a:solidFill>
                      <a:srgbClr val="546064"/>
                    </a:solidFill>
                    <a:effectLst/>
                    <a:uLnTx/>
                    <a:uFillTx/>
                    <a:latin typeface="Boeing Meso Medium" pitchFamily="50" charset="0"/>
                    <a:ea typeface="+mn-ea"/>
                    <a:cs typeface="+mn-cs"/>
                  </a:rPr>
                  <a:t>|</a:t>
                </a:r>
                <a:r>
                  <a:rPr lang="en-US" sz="1600" dirty="0">
                    <a:solidFill>
                      <a:srgbClr val="FF3300"/>
                    </a:solidFill>
                    <a:latin typeface="Boeing Meso Medium" pitchFamily="50" charset="0"/>
                  </a:rPr>
                  <a:t> Respond</a:t>
                </a:r>
                <a:endParaRPr kumimoji="0" lang="en-US" sz="1600" b="1" i="0" u="none" strike="noStrike" kern="1200" cap="none" spc="0" normalizeH="0" baseline="0" noProof="0" dirty="0">
                  <a:ln>
                    <a:noFill/>
                  </a:ln>
                  <a:solidFill>
                    <a:srgbClr val="FF3300"/>
                  </a:solidFill>
                  <a:effectLst/>
                  <a:uLnTx/>
                  <a:uFillTx/>
                  <a:latin typeface="Boeing Meso" pitchFamily="50" charset="0"/>
                  <a:ea typeface="+mn-ea"/>
                  <a:cs typeface="+mn-cs"/>
                </a:endParaRPr>
              </a:p>
            </p:txBody>
          </p:sp>
          <p:sp>
            <p:nvSpPr>
              <p:cNvPr id="41" name="TextBox 40">
                <a:extLst>
                  <a:ext uri="{FF2B5EF4-FFF2-40B4-BE49-F238E27FC236}">
                    <a16:creationId xmlns:a16="http://schemas.microsoft.com/office/drawing/2014/main" id="{D592BC40-E78D-5891-535F-845BB3C78925}"/>
                  </a:ext>
                </a:extLst>
              </p:cNvPr>
              <p:cNvSpPr txBox="1"/>
              <p:nvPr/>
            </p:nvSpPr>
            <p:spPr>
              <a:xfrm>
                <a:off x="245503" y="5477037"/>
                <a:ext cx="3943987" cy="49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1300" b="0" i="0" u="none" strike="noStrike" kern="1200" cap="none" spc="0" normalizeH="0" baseline="0" noProof="0" dirty="0">
                    <a:ln>
                      <a:noFill/>
                    </a:ln>
                    <a:solidFill>
                      <a:srgbClr val="546064"/>
                    </a:solidFill>
                    <a:effectLst/>
                    <a:uLnTx/>
                    <a:uFillTx/>
                    <a:latin typeface="Boeing Meso" pitchFamily="50" charset="0"/>
                    <a:ea typeface="+mn-ea"/>
                    <a:cs typeface="+mn-cs"/>
                  </a:rPr>
                  <a:t>Develop and implement appropriate activities to act regarding a detected cybersecurity incident.</a:t>
                </a:r>
              </a:p>
            </p:txBody>
          </p:sp>
        </p:grpSp>
        <p:grpSp>
          <p:nvGrpSpPr>
            <p:cNvPr id="48" name="Group 47">
              <a:extLst>
                <a:ext uri="{FF2B5EF4-FFF2-40B4-BE49-F238E27FC236}">
                  <a16:creationId xmlns:a16="http://schemas.microsoft.com/office/drawing/2014/main" id="{3447AB14-70EB-7A23-1712-BA756FAD739D}"/>
                </a:ext>
              </a:extLst>
            </p:cNvPr>
            <p:cNvGrpSpPr/>
            <p:nvPr/>
          </p:nvGrpSpPr>
          <p:grpSpPr>
            <a:xfrm>
              <a:off x="366898" y="2640909"/>
              <a:ext cx="4578082" cy="1048999"/>
              <a:chOff x="209482" y="3929088"/>
              <a:chExt cx="4578082" cy="1048999"/>
            </a:xfrm>
          </p:grpSpPr>
          <p:cxnSp>
            <p:nvCxnSpPr>
              <p:cNvPr id="134" name="Straight Connector 133">
                <a:extLst>
                  <a:ext uri="{FF2B5EF4-FFF2-40B4-BE49-F238E27FC236}">
                    <a16:creationId xmlns:a16="http://schemas.microsoft.com/office/drawing/2014/main" id="{C95C3801-4610-85B5-37D0-C0BD00D54B6F}"/>
                  </a:ext>
                </a:extLst>
              </p:cNvPr>
              <p:cNvCxnSpPr>
                <a:cxnSpLocks/>
              </p:cNvCxnSpPr>
              <p:nvPr/>
            </p:nvCxnSpPr>
            <p:spPr>
              <a:xfrm flipH="1" flipV="1">
                <a:off x="359229" y="4283683"/>
                <a:ext cx="4428335" cy="9172"/>
              </a:xfrm>
              <a:prstGeom prst="line">
                <a:avLst/>
              </a:prstGeom>
              <a:ln w="15875">
                <a:solidFill>
                  <a:srgbClr val="546064"/>
                </a:solidFill>
                <a:prstDash val="solid"/>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E88784F-0F02-B26C-C587-05A1B95D9EE3}"/>
                  </a:ext>
                </a:extLst>
              </p:cNvPr>
              <p:cNvSpPr txBox="1"/>
              <p:nvPr/>
            </p:nvSpPr>
            <p:spPr>
              <a:xfrm>
                <a:off x="209482" y="3929088"/>
                <a:ext cx="2557483" cy="338554"/>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546064"/>
                    </a:solidFill>
                    <a:effectLst/>
                    <a:uLnTx/>
                    <a:uFillTx/>
                    <a:latin typeface="Boeing Meso Medium" pitchFamily="50" charset="0"/>
                    <a:ea typeface="+mn-ea"/>
                    <a:cs typeface="+mn-cs"/>
                  </a:rPr>
                  <a:t>1</a:t>
                </a:r>
                <a:r>
                  <a:rPr kumimoji="0" lang="en-US" sz="1600" b="1" i="0" u="none" strike="noStrike" kern="1200" cap="none" spc="0" normalizeH="0" baseline="0" noProof="0" dirty="0">
                    <a:ln>
                      <a:noFill/>
                    </a:ln>
                    <a:solidFill>
                      <a:srgbClr val="FFDB00"/>
                    </a:solidFill>
                    <a:effectLst/>
                    <a:uLnTx/>
                    <a:uFillTx/>
                    <a:latin typeface="Boeing Meso Medium" pitchFamily="50" charset="0"/>
                    <a:ea typeface="+mn-ea"/>
                    <a:cs typeface="+mn-cs"/>
                  </a:rPr>
                  <a:t> </a:t>
                </a:r>
                <a:r>
                  <a:rPr kumimoji="0" lang="en-US" sz="1600" b="1" i="0" u="none" strike="noStrike" kern="1200" cap="none" spc="0" normalizeH="0" baseline="0" noProof="0" dirty="0">
                    <a:ln>
                      <a:noFill/>
                    </a:ln>
                    <a:solidFill>
                      <a:srgbClr val="546064"/>
                    </a:solidFill>
                    <a:effectLst/>
                    <a:uLnTx/>
                    <a:uFillTx/>
                    <a:latin typeface="Boeing Meso Medium" pitchFamily="50" charset="0"/>
                    <a:ea typeface="+mn-ea"/>
                    <a:cs typeface="+mn-cs"/>
                  </a:rPr>
                  <a:t>|</a:t>
                </a:r>
                <a:r>
                  <a:rPr kumimoji="0" lang="en-US" sz="1600" b="0" i="0" u="none" strike="noStrike" kern="1200" cap="none" spc="0" normalizeH="0" baseline="0" noProof="0" dirty="0">
                    <a:ln>
                      <a:noFill/>
                    </a:ln>
                    <a:solidFill>
                      <a:srgbClr val="FFDB00"/>
                    </a:solidFill>
                    <a:effectLst/>
                    <a:uLnTx/>
                    <a:uFillTx/>
                    <a:latin typeface="Boeing Meso Medium" pitchFamily="50" charset="0"/>
                    <a:ea typeface="+mn-ea"/>
                    <a:cs typeface="+mn-cs"/>
                  </a:rPr>
                  <a:t> </a:t>
                </a:r>
                <a:r>
                  <a:rPr kumimoji="0" lang="en-US" sz="1600" b="1" i="0" u="none" strike="noStrike" kern="1200" cap="none" spc="0" normalizeH="0" baseline="0" noProof="0" dirty="0">
                    <a:ln>
                      <a:noFill/>
                    </a:ln>
                    <a:solidFill>
                      <a:srgbClr val="FFDB00"/>
                    </a:solidFill>
                    <a:effectLst/>
                    <a:uLnTx/>
                    <a:uFillTx/>
                    <a:latin typeface="Boeing Meso" pitchFamily="50" charset="0"/>
                    <a:ea typeface="+mn-ea"/>
                    <a:cs typeface="+mn-cs"/>
                  </a:rPr>
                  <a:t>Govern</a:t>
                </a:r>
              </a:p>
            </p:txBody>
          </p:sp>
          <p:sp>
            <p:nvSpPr>
              <p:cNvPr id="151" name="TextBox 150">
                <a:extLst>
                  <a:ext uri="{FF2B5EF4-FFF2-40B4-BE49-F238E27FC236}">
                    <a16:creationId xmlns:a16="http://schemas.microsoft.com/office/drawing/2014/main" id="{E7A7BD41-9170-46C3-B0DF-3AA6901F996E}"/>
                  </a:ext>
                </a:extLst>
              </p:cNvPr>
              <p:cNvSpPr txBox="1"/>
              <p:nvPr/>
            </p:nvSpPr>
            <p:spPr>
              <a:xfrm>
                <a:off x="245503" y="4285590"/>
                <a:ext cx="3943987" cy="6924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1300" b="0" i="0" u="none" strike="noStrike" kern="1200" cap="none" spc="0" normalizeH="0" baseline="0" noProof="0" dirty="0">
                    <a:ln>
                      <a:noFill/>
                    </a:ln>
                    <a:solidFill>
                      <a:srgbClr val="546064"/>
                    </a:solidFill>
                    <a:effectLst/>
                    <a:uLnTx/>
                    <a:uFillTx/>
                    <a:latin typeface="Boeing Meso" pitchFamily="50" charset="0"/>
                    <a:ea typeface="+mn-ea"/>
                    <a:cs typeface="+mn-cs"/>
                  </a:rPr>
                  <a:t>Develop, monitor and communicate a cybersecurity risk management strategy outlining expectations and policy.</a:t>
                </a:r>
              </a:p>
            </p:txBody>
          </p:sp>
        </p:grpSp>
        <p:grpSp>
          <p:nvGrpSpPr>
            <p:cNvPr id="53" name="Group 52">
              <a:extLst>
                <a:ext uri="{FF2B5EF4-FFF2-40B4-BE49-F238E27FC236}">
                  <a16:creationId xmlns:a16="http://schemas.microsoft.com/office/drawing/2014/main" id="{3F59E4F5-9114-10A5-62F4-9607397DC8E1}"/>
                </a:ext>
              </a:extLst>
            </p:cNvPr>
            <p:cNvGrpSpPr/>
            <p:nvPr/>
          </p:nvGrpSpPr>
          <p:grpSpPr>
            <a:xfrm>
              <a:off x="7170538" y="2543419"/>
              <a:ext cx="4563978" cy="1058334"/>
              <a:chOff x="7045778" y="2445448"/>
              <a:chExt cx="4563978" cy="1058334"/>
            </a:xfrm>
          </p:grpSpPr>
          <p:cxnSp>
            <p:nvCxnSpPr>
              <p:cNvPr id="164" name="Straight Connector 163">
                <a:extLst>
                  <a:ext uri="{FF2B5EF4-FFF2-40B4-BE49-F238E27FC236}">
                    <a16:creationId xmlns:a16="http://schemas.microsoft.com/office/drawing/2014/main" id="{FBBE3600-5068-9D97-850D-829F28CE2752}"/>
                  </a:ext>
                </a:extLst>
              </p:cNvPr>
              <p:cNvCxnSpPr>
                <a:cxnSpLocks/>
              </p:cNvCxnSpPr>
              <p:nvPr/>
            </p:nvCxnSpPr>
            <p:spPr>
              <a:xfrm flipH="1">
                <a:off x="7045778" y="2797968"/>
                <a:ext cx="4475607" cy="0"/>
              </a:xfrm>
              <a:prstGeom prst="line">
                <a:avLst/>
              </a:prstGeom>
              <a:ln w="15875">
                <a:solidFill>
                  <a:srgbClr val="546064"/>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7C111668-7E73-07A4-92DD-CA8945ACE6F3}"/>
                  </a:ext>
                </a:extLst>
              </p:cNvPr>
              <p:cNvSpPr txBox="1"/>
              <p:nvPr/>
            </p:nvSpPr>
            <p:spPr>
              <a:xfrm>
                <a:off x="8493883" y="2445448"/>
                <a:ext cx="308035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546064"/>
                    </a:solidFill>
                    <a:effectLst/>
                    <a:uLnTx/>
                    <a:uFillTx/>
                    <a:latin typeface="Boeing Meso Medium" pitchFamily="50" charset="0"/>
                    <a:ea typeface="+mn-ea"/>
                    <a:cs typeface="+mn-cs"/>
                  </a:rPr>
                  <a:t>2</a:t>
                </a:r>
                <a:r>
                  <a:rPr kumimoji="0" lang="en-US" sz="1600" b="1" i="0" u="none" strike="noStrike" kern="1200" cap="none" spc="0" normalizeH="0" baseline="0" noProof="0" dirty="0">
                    <a:ln>
                      <a:noFill/>
                    </a:ln>
                    <a:solidFill>
                      <a:srgbClr val="009BDF"/>
                    </a:solidFill>
                    <a:effectLst/>
                    <a:uLnTx/>
                    <a:uFillTx/>
                    <a:latin typeface="Boeing Meso Medium" pitchFamily="50" charset="0"/>
                    <a:ea typeface="+mn-ea"/>
                    <a:cs typeface="+mn-cs"/>
                  </a:rPr>
                  <a:t> </a:t>
                </a:r>
                <a:r>
                  <a:rPr kumimoji="0" lang="en-US" sz="1600" b="1" i="0" u="none" strike="noStrike" kern="1200" cap="none" spc="0" normalizeH="0" baseline="0" noProof="0" dirty="0">
                    <a:ln>
                      <a:noFill/>
                    </a:ln>
                    <a:solidFill>
                      <a:srgbClr val="546064"/>
                    </a:solidFill>
                    <a:effectLst/>
                    <a:uLnTx/>
                    <a:uFillTx/>
                    <a:latin typeface="Boeing Meso Medium" pitchFamily="50" charset="0"/>
                    <a:ea typeface="+mn-ea"/>
                    <a:cs typeface="+mn-cs"/>
                  </a:rPr>
                  <a:t>|</a:t>
                </a:r>
                <a:r>
                  <a:rPr kumimoji="0" lang="en-US" sz="1600" b="1" i="0" u="none" strike="noStrike" kern="1200" cap="none" spc="0" normalizeH="0" baseline="0" noProof="0" dirty="0">
                    <a:ln>
                      <a:noFill/>
                    </a:ln>
                    <a:solidFill>
                      <a:srgbClr val="009BDF"/>
                    </a:solidFill>
                    <a:effectLst/>
                    <a:uLnTx/>
                    <a:uFillTx/>
                    <a:latin typeface="Boeing Meso Medium" pitchFamily="50" charset="0"/>
                    <a:ea typeface="+mn-ea"/>
                    <a:cs typeface="+mn-cs"/>
                  </a:rPr>
                  <a:t> </a:t>
                </a:r>
                <a:r>
                  <a:rPr kumimoji="0" lang="en-US" sz="1600" b="1" i="0" u="none" strike="noStrike" kern="1200" cap="none" spc="0" normalizeH="0" baseline="0" noProof="0" dirty="0">
                    <a:ln>
                      <a:noFill/>
                    </a:ln>
                    <a:solidFill>
                      <a:srgbClr val="009BDF"/>
                    </a:solidFill>
                    <a:effectLst/>
                    <a:uLnTx/>
                    <a:uFillTx/>
                    <a:latin typeface="Boeing Meso" pitchFamily="50" charset="0"/>
                    <a:ea typeface="+mn-ea"/>
                    <a:cs typeface="+mn-cs"/>
                  </a:rPr>
                  <a:t>Identify</a:t>
                </a:r>
              </a:p>
            </p:txBody>
          </p:sp>
          <p:sp>
            <p:nvSpPr>
              <p:cNvPr id="166" name="TextBox 165">
                <a:extLst>
                  <a:ext uri="{FF2B5EF4-FFF2-40B4-BE49-F238E27FC236}">
                    <a16:creationId xmlns:a16="http://schemas.microsoft.com/office/drawing/2014/main" id="{C2A2B262-47D1-6EDF-5D76-3309ADC3ED8E}"/>
                  </a:ext>
                </a:extLst>
              </p:cNvPr>
              <p:cNvSpPr txBox="1"/>
              <p:nvPr/>
            </p:nvSpPr>
            <p:spPr>
              <a:xfrm>
                <a:off x="7675579" y="2811285"/>
                <a:ext cx="3934177" cy="69249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300" b="0" i="0" u="none" strike="noStrike" kern="1200" cap="none" spc="0" normalizeH="0" baseline="0" noProof="0" dirty="0">
                    <a:ln>
                      <a:noFill/>
                    </a:ln>
                    <a:solidFill>
                      <a:srgbClr val="546064"/>
                    </a:solidFill>
                    <a:effectLst/>
                    <a:uLnTx/>
                    <a:uFillTx/>
                    <a:latin typeface="Boeing Meso" pitchFamily="50" charset="0"/>
                    <a:ea typeface="+mn-ea"/>
                    <a:cs typeface="+mn-cs"/>
                  </a:rPr>
                  <a:t>Develop an organizational understanding to manage cybersecurity risks to systems, people, assets, data and capabilities.</a:t>
                </a:r>
              </a:p>
            </p:txBody>
          </p:sp>
        </p:grpSp>
        <p:grpSp>
          <p:nvGrpSpPr>
            <p:cNvPr id="52" name="Group 51">
              <a:extLst>
                <a:ext uri="{FF2B5EF4-FFF2-40B4-BE49-F238E27FC236}">
                  <a16:creationId xmlns:a16="http://schemas.microsoft.com/office/drawing/2014/main" id="{37014D59-D08E-9B1F-5B50-762C0D8868E1}"/>
                </a:ext>
              </a:extLst>
            </p:cNvPr>
            <p:cNvGrpSpPr/>
            <p:nvPr/>
          </p:nvGrpSpPr>
          <p:grpSpPr>
            <a:xfrm>
              <a:off x="7922206" y="3958074"/>
              <a:ext cx="3810780" cy="858280"/>
              <a:chOff x="7797446" y="3860103"/>
              <a:chExt cx="3810780" cy="858280"/>
            </a:xfrm>
          </p:grpSpPr>
          <p:cxnSp>
            <p:nvCxnSpPr>
              <p:cNvPr id="28" name="Straight Connector 27">
                <a:extLst>
                  <a:ext uri="{FF2B5EF4-FFF2-40B4-BE49-F238E27FC236}">
                    <a16:creationId xmlns:a16="http://schemas.microsoft.com/office/drawing/2014/main" id="{D87F350F-3EAF-F5E9-16E5-15C6074FD90E}"/>
                  </a:ext>
                </a:extLst>
              </p:cNvPr>
              <p:cNvCxnSpPr>
                <a:cxnSpLocks/>
              </p:cNvCxnSpPr>
              <p:nvPr/>
            </p:nvCxnSpPr>
            <p:spPr>
              <a:xfrm flipH="1">
                <a:off x="7797446" y="4212623"/>
                <a:ext cx="3722409" cy="12334"/>
              </a:xfrm>
              <a:prstGeom prst="line">
                <a:avLst/>
              </a:prstGeom>
              <a:ln w="15875">
                <a:solidFill>
                  <a:srgbClr val="546064"/>
                </a:solidFill>
                <a:prstDash val="soli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4D0FF9B-38F3-EA1F-B47D-4622894C2A33}"/>
                  </a:ext>
                </a:extLst>
              </p:cNvPr>
              <p:cNvSpPr txBox="1"/>
              <p:nvPr/>
            </p:nvSpPr>
            <p:spPr>
              <a:xfrm>
                <a:off x="8492353" y="3860103"/>
                <a:ext cx="308035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dirty="0">
                    <a:solidFill>
                      <a:srgbClr val="546064"/>
                    </a:solidFill>
                    <a:latin typeface="Boeing Meso Medium" pitchFamily="50" charset="0"/>
                  </a:rPr>
                  <a:t>3</a:t>
                </a:r>
                <a:r>
                  <a:rPr kumimoji="0" lang="en-US" sz="1600" b="1" i="0" u="none" strike="noStrike" kern="1200" cap="none" spc="0" normalizeH="0" baseline="0" noProof="0" dirty="0">
                    <a:ln>
                      <a:noFill/>
                    </a:ln>
                    <a:solidFill>
                      <a:srgbClr val="6666FF"/>
                    </a:solidFill>
                    <a:effectLst/>
                    <a:uLnTx/>
                    <a:uFillTx/>
                    <a:latin typeface="Boeing Meso Medium" pitchFamily="50" charset="0"/>
                    <a:ea typeface="+mn-ea"/>
                    <a:cs typeface="+mn-cs"/>
                  </a:rPr>
                  <a:t> </a:t>
                </a:r>
                <a:r>
                  <a:rPr kumimoji="0" lang="en-US" sz="1600" b="1" i="0" u="none" strike="noStrike" kern="1200" cap="none" spc="0" normalizeH="0" baseline="0" noProof="0" dirty="0">
                    <a:ln>
                      <a:noFill/>
                    </a:ln>
                    <a:solidFill>
                      <a:srgbClr val="546064"/>
                    </a:solidFill>
                    <a:effectLst/>
                    <a:uLnTx/>
                    <a:uFillTx/>
                    <a:latin typeface="Boeing Meso Medium" pitchFamily="50" charset="0"/>
                    <a:ea typeface="+mn-ea"/>
                    <a:cs typeface="+mn-cs"/>
                  </a:rPr>
                  <a:t>|</a:t>
                </a:r>
                <a:r>
                  <a:rPr kumimoji="0" lang="en-US" sz="1600" b="1" i="0" u="none" strike="noStrike" kern="1200" cap="none" spc="0" normalizeH="0" baseline="0" noProof="0" dirty="0">
                    <a:ln>
                      <a:noFill/>
                    </a:ln>
                    <a:solidFill>
                      <a:srgbClr val="6666FF"/>
                    </a:solidFill>
                    <a:effectLst/>
                    <a:uLnTx/>
                    <a:uFillTx/>
                    <a:latin typeface="Boeing Meso Medium" pitchFamily="50" charset="0"/>
                    <a:ea typeface="+mn-ea"/>
                    <a:cs typeface="+mn-cs"/>
                  </a:rPr>
                  <a:t> </a:t>
                </a:r>
                <a:r>
                  <a:rPr lang="en-US" sz="1600" b="1" dirty="0">
                    <a:solidFill>
                      <a:srgbClr val="6666FF"/>
                    </a:solidFill>
                    <a:latin typeface="Boeing Meso" pitchFamily="50" charset="0"/>
                  </a:rPr>
                  <a:t>Protect</a:t>
                </a:r>
                <a:endParaRPr kumimoji="0" lang="en-US" sz="1600" b="1" i="0" u="none" strike="noStrike" kern="1200" cap="none" spc="0" normalizeH="0" baseline="0" noProof="0" dirty="0">
                  <a:ln>
                    <a:noFill/>
                  </a:ln>
                  <a:solidFill>
                    <a:srgbClr val="6666FF"/>
                  </a:solidFill>
                  <a:effectLst/>
                  <a:uLnTx/>
                  <a:uFillTx/>
                  <a:latin typeface="Boeing Meso" pitchFamily="50" charset="0"/>
                  <a:ea typeface="+mn-ea"/>
                  <a:cs typeface="+mn-cs"/>
                </a:endParaRPr>
              </a:p>
            </p:txBody>
          </p:sp>
          <p:sp>
            <p:nvSpPr>
              <p:cNvPr id="30" name="TextBox 29">
                <a:extLst>
                  <a:ext uri="{FF2B5EF4-FFF2-40B4-BE49-F238E27FC236}">
                    <a16:creationId xmlns:a16="http://schemas.microsoft.com/office/drawing/2014/main" id="{377AB763-07C8-1906-7670-00F7EC858ABB}"/>
                  </a:ext>
                </a:extLst>
              </p:cNvPr>
              <p:cNvSpPr txBox="1"/>
              <p:nvPr/>
            </p:nvSpPr>
            <p:spPr>
              <a:xfrm>
                <a:off x="7885817" y="4225940"/>
                <a:ext cx="3722409" cy="492443"/>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300" b="0" i="0" u="none" strike="noStrike" kern="1200" cap="none" spc="0" normalizeH="0" baseline="0" noProof="0" dirty="0">
                    <a:ln>
                      <a:noFill/>
                    </a:ln>
                    <a:solidFill>
                      <a:srgbClr val="546064"/>
                    </a:solidFill>
                    <a:effectLst/>
                    <a:uLnTx/>
                    <a:uFillTx/>
                    <a:latin typeface="Boeing Meso" pitchFamily="50" charset="0"/>
                    <a:ea typeface="+mn-ea"/>
                    <a:cs typeface="+mn-cs"/>
                  </a:rPr>
                  <a:t>Develop and implement appropriate safeguards to ensure delivery of critical services.</a:t>
                </a:r>
              </a:p>
            </p:txBody>
          </p:sp>
        </p:grpSp>
        <p:grpSp>
          <p:nvGrpSpPr>
            <p:cNvPr id="51" name="Group 50">
              <a:extLst>
                <a:ext uri="{FF2B5EF4-FFF2-40B4-BE49-F238E27FC236}">
                  <a16:creationId xmlns:a16="http://schemas.microsoft.com/office/drawing/2014/main" id="{2F354831-3F55-8C51-F28A-4651FC738548}"/>
                </a:ext>
              </a:extLst>
            </p:cNvPr>
            <p:cNvGrpSpPr/>
            <p:nvPr/>
          </p:nvGrpSpPr>
          <p:grpSpPr>
            <a:xfrm>
              <a:off x="7133487" y="5573729"/>
              <a:ext cx="4563978" cy="858280"/>
              <a:chOff x="7008727" y="5475758"/>
              <a:chExt cx="4563978" cy="858280"/>
            </a:xfrm>
          </p:grpSpPr>
          <p:cxnSp>
            <p:nvCxnSpPr>
              <p:cNvPr id="32" name="Straight Connector 31">
                <a:extLst>
                  <a:ext uri="{FF2B5EF4-FFF2-40B4-BE49-F238E27FC236}">
                    <a16:creationId xmlns:a16="http://schemas.microsoft.com/office/drawing/2014/main" id="{F42F36D4-4B38-95AF-5F7A-3733D012F49F}"/>
                  </a:ext>
                </a:extLst>
              </p:cNvPr>
              <p:cNvCxnSpPr>
                <a:cxnSpLocks/>
              </p:cNvCxnSpPr>
              <p:nvPr/>
            </p:nvCxnSpPr>
            <p:spPr>
              <a:xfrm flipH="1">
                <a:off x="7008727" y="5828278"/>
                <a:ext cx="4475607" cy="0"/>
              </a:xfrm>
              <a:prstGeom prst="line">
                <a:avLst/>
              </a:prstGeom>
              <a:ln w="15875">
                <a:solidFill>
                  <a:srgbClr val="546064"/>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2D77D25-CEC4-5B8B-E3D2-753501FF3F22}"/>
                  </a:ext>
                </a:extLst>
              </p:cNvPr>
              <p:cNvSpPr txBox="1"/>
              <p:nvPr/>
            </p:nvSpPr>
            <p:spPr>
              <a:xfrm>
                <a:off x="8456832" y="5475758"/>
                <a:ext cx="308035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dirty="0">
                    <a:solidFill>
                      <a:srgbClr val="546064"/>
                    </a:solidFill>
                    <a:latin typeface="Boeing Meso Medium" pitchFamily="50" charset="0"/>
                  </a:rPr>
                  <a:t>4</a:t>
                </a:r>
                <a:r>
                  <a:rPr kumimoji="0" lang="en-US" sz="1600" b="1" i="0" u="none" strike="noStrike" kern="1200" cap="none" spc="0" normalizeH="0" baseline="0" noProof="0" dirty="0">
                    <a:ln>
                      <a:noFill/>
                    </a:ln>
                    <a:solidFill>
                      <a:srgbClr val="FFC000"/>
                    </a:solidFill>
                    <a:effectLst/>
                    <a:uLnTx/>
                    <a:uFillTx/>
                    <a:latin typeface="Boeing Meso Medium" pitchFamily="50" charset="0"/>
                    <a:ea typeface="+mn-ea"/>
                    <a:cs typeface="+mn-cs"/>
                  </a:rPr>
                  <a:t> </a:t>
                </a:r>
                <a:r>
                  <a:rPr kumimoji="0" lang="en-US" sz="1600" b="1" i="0" u="none" strike="noStrike" kern="1200" cap="none" spc="0" normalizeH="0" baseline="0" noProof="0" dirty="0">
                    <a:ln>
                      <a:noFill/>
                    </a:ln>
                    <a:solidFill>
                      <a:srgbClr val="546064"/>
                    </a:solidFill>
                    <a:effectLst/>
                    <a:uLnTx/>
                    <a:uFillTx/>
                    <a:latin typeface="Boeing Meso Medium" pitchFamily="50" charset="0"/>
                    <a:ea typeface="+mn-ea"/>
                    <a:cs typeface="+mn-cs"/>
                  </a:rPr>
                  <a:t>|</a:t>
                </a:r>
                <a:r>
                  <a:rPr kumimoji="0" lang="en-US" sz="1600" b="1" i="0" u="none" strike="noStrike" kern="1200" cap="none" spc="0" normalizeH="0" baseline="0" noProof="0" dirty="0">
                    <a:ln>
                      <a:noFill/>
                    </a:ln>
                    <a:solidFill>
                      <a:srgbClr val="FFC000"/>
                    </a:solidFill>
                    <a:effectLst/>
                    <a:uLnTx/>
                    <a:uFillTx/>
                    <a:latin typeface="Boeing Meso Medium" pitchFamily="50" charset="0"/>
                    <a:ea typeface="+mn-ea"/>
                    <a:cs typeface="+mn-cs"/>
                  </a:rPr>
                  <a:t> </a:t>
                </a:r>
                <a:r>
                  <a:rPr kumimoji="0" lang="en-US" sz="1600" b="1" i="0" u="none" strike="noStrike" kern="1200" cap="none" spc="0" normalizeH="0" baseline="0" noProof="0" dirty="0">
                    <a:ln>
                      <a:noFill/>
                    </a:ln>
                    <a:solidFill>
                      <a:srgbClr val="FFC000"/>
                    </a:solidFill>
                    <a:effectLst/>
                    <a:uLnTx/>
                    <a:uFillTx/>
                    <a:latin typeface="Boeing Meso" pitchFamily="50" charset="0"/>
                    <a:ea typeface="+mn-ea"/>
                    <a:cs typeface="+mn-cs"/>
                  </a:rPr>
                  <a:t>Detect</a:t>
                </a:r>
              </a:p>
            </p:txBody>
          </p:sp>
          <p:sp>
            <p:nvSpPr>
              <p:cNvPr id="34" name="TextBox 33">
                <a:extLst>
                  <a:ext uri="{FF2B5EF4-FFF2-40B4-BE49-F238E27FC236}">
                    <a16:creationId xmlns:a16="http://schemas.microsoft.com/office/drawing/2014/main" id="{57B61593-905A-677A-9657-EA2A1C909A6A}"/>
                  </a:ext>
                </a:extLst>
              </p:cNvPr>
              <p:cNvSpPr txBox="1"/>
              <p:nvPr/>
            </p:nvSpPr>
            <p:spPr>
              <a:xfrm>
                <a:off x="7638528" y="5841595"/>
                <a:ext cx="3934177" cy="492443"/>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300" b="0" i="0" u="none" strike="noStrike" kern="1200" cap="none" spc="0" normalizeH="0" baseline="0" noProof="0" dirty="0">
                    <a:ln>
                      <a:noFill/>
                    </a:ln>
                    <a:solidFill>
                      <a:srgbClr val="546064"/>
                    </a:solidFill>
                    <a:effectLst/>
                    <a:uLnTx/>
                    <a:uFillTx/>
                    <a:latin typeface="Boeing Meso" pitchFamily="50" charset="0"/>
                    <a:ea typeface="+mn-ea"/>
                    <a:cs typeface="+mn-cs"/>
                  </a:rPr>
                  <a:t>Develop and implement appropriate activities to identify the occurrence of a cybersecurity event.</a:t>
                </a:r>
              </a:p>
            </p:txBody>
          </p:sp>
        </p:grpSp>
        <p:grpSp>
          <p:nvGrpSpPr>
            <p:cNvPr id="12" name="Group 11">
              <a:extLst>
                <a:ext uri="{FF2B5EF4-FFF2-40B4-BE49-F238E27FC236}">
                  <a16:creationId xmlns:a16="http://schemas.microsoft.com/office/drawing/2014/main" id="{01EA2880-34EF-5AC8-5218-EB2B49D93295}"/>
                </a:ext>
              </a:extLst>
            </p:cNvPr>
            <p:cNvGrpSpPr/>
            <p:nvPr/>
          </p:nvGrpSpPr>
          <p:grpSpPr>
            <a:xfrm>
              <a:off x="4207468" y="2488149"/>
              <a:ext cx="3688313" cy="3952872"/>
              <a:chOff x="4082708" y="2390178"/>
              <a:chExt cx="3688313" cy="3952872"/>
            </a:xfrm>
          </p:grpSpPr>
          <p:pic>
            <p:nvPicPr>
              <p:cNvPr id="9" name="Picture 8">
                <a:extLst>
                  <a:ext uri="{FF2B5EF4-FFF2-40B4-BE49-F238E27FC236}">
                    <a16:creationId xmlns:a16="http://schemas.microsoft.com/office/drawing/2014/main" id="{1BBE5ED3-DD2F-6976-2FFF-24F1C902D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2708" y="2390178"/>
                <a:ext cx="3688313" cy="3685856"/>
              </a:xfrm>
              <a:prstGeom prst="rect">
                <a:avLst/>
              </a:prstGeom>
            </p:spPr>
          </p:pic>
          <p:sp>
            <p:nvSpPr>
              <p:cNvPr id="10" name="TextBox 9">
                <a:extLst>
                  <a:ext uri="{FF2B5EF4-FFF2-40B4-BE49-F238E27FC236}">
                    <a16:creationId xmlns:a16="http://schemas.microsoft.com/office/drawing/2014/main" id="{3572C254-25C1-1EEC-9325-DB58435B2FE5}"/>
                  </a:ext>
                </a:extLst>
              </p:cNvPr>
              <p:cNvSpPr txBox="1"/>
              <p:nvPr/>
            </p:nvSpPr>
            <p:spPr>
              <a:xfrm>
                <a:off x="4608333" y="6035273"/>
                <a:ext cx="2637064" cy="307777"/>
              </a:xfrm>
              <a:prstGeom prst="rect">
                <a:avLst/>
              </a:prstGeom>
              <a:noFill/>
            </p:spPr>
            <p:txBody>
              <a:bodyPr wrap="square" rtlCol="0">
                <a:spAutoFit/>
              </a:bodyPr>
              <a:lstStyle/>
              <a:p>
                <a:pPr algn="ctr"/>
                <a:r>
                  <a:rPr lang="en-US" sz="1400" b="1" i="1" dirty="0">
                    <a:solidFill>
                      <a:srgbClr val="000000"/>
                    </a:solidFill>
                  </a:rPr>
                  <a:t>Courtesy nist.gov</a:t>
                </a:r>
              </a:p>
            </p:txBody>
          </p:sp>
        </p:grpSp>
      </p:grpSp>
    </p:spTree>
    <p:extLst>
      <p:ext uri="{BB962C8B-B14F-4D97-AF65-F5344CB8AC3E}">
        <p14:creationId xmlns:p14="http://schemas.microsoft.com/office/powerpoint/2010/main" val="127080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617B1-DAB2-83EC-E2D3-6B6793CEBE01}"/>
              </a:ext>
            </a:extLst>
          </p:cNvPr>
          <p:cNvSpPr>
            <a:spLocks noGrp="1"/>
          </p:cNvSpPr>
          <p:nvPr>
            <p:ph idx="1"/>
          </p:nvPr>
        </p:nvSpPr>
        <p:spPr>
          <a:xfrm>
            <a:off x="457484" y="1754692"/>
            <a:ext cx="11239216" cy="2991588"/>
          </a:xfrm>
        </p:spPr>
        <p:txBody>
          <a:bodyPr>
            <a:spAutoFit/>
          </a:bodyPr>
          <a:lstStyle/>
          <a:p>
            <a:pPr marL="0" indent="0">
              <a:buNone/>
            </a:pPr>
            <a:r>
              <a:rPr lang="en-US" dirty="0">
                <a:solidFill>
                  <a:srgbClr val="546064"/>
                </a:solidFill>
                <a:latin typeface="Boeing Meso" pitchFamily="50" charset="0"/>
              </a:rPr>
              <a:t>The Govern Function assures an organization’s expectations and policies are shared and establishes a cybersecurity risk management strategy.</a:t>
            </a:r>
          </a:p>
          <a:p>
            <a:pPr lvl="1"/>
            <a:r>
              <a:rPr lang="en-US" dirty="0">
                <a:solidFill>
                  <a:srgbClr val="546064"/>
                </a:solidFill>
                <a:latin typeface="Boeing Meso" pitchFamily="50" charset="0"/>
              </a:rPr>
              <a:t>Develop, monitor and communicate a cybersecurity risk management strategy outlining expectations and policy.</a:t>
            </a:r>
          </a:p>
          <a:p>
            <a:pPr lvl="1"/>
            <a:r>
              <a:rPr lang="en-US" dirty="0">
                <a:solidFill>
                  <a:srgbClr val="546064"/>
                </a:solidFill>
                <a:latin typeface="Boeing Meso" pitchFamily="50" charset="0"/>
              </a:rPr>
              <a:t>Outcome Categories: Information Security Policy, Business Environment, Governance, Risk Assessment and Risk Management Strategy.</a:t>
            </a:r>
          </a:p>
        </p:txBody>
      </p:sp>
      <p:sp>
        <p:nvSpPr>
          <p:cNvPr id="16" name="Text Placeholder 15">
            <a:extLst>
              <a:ext uri="{FF2B5EF4-FFF2-40B4-BE49-F238E27FC236}">
                <a16:creationId xmlns:a16="http://schemas.microsoft.com/office/drawing/2014/main" id="{2A0463A2-29A8-DA48-93E5-A76CDE0CE8E9}"/>
              </a:ext>
            </a:extLst>
          </p:cNvPr>
          <p:cNvSpPr>
            <a:spLocks noGrp="1"/>
          </p:cNvSpPr>
          <p:nvPr>
            <p:ph type="body" sz="quarter" idx="13"/>
          </p:nvPr>
        </p:nvSpPr>
        <p:spPr>
          <a:xfrm>
            <a:off x="466628" y="146533"/>
            <a:ext cx="7772400" cy="276999"/>
          </a:xfrm>
        </p:spPr>
        <p:txBody>
          <a:bodyPr/>
          <a:lstStyle/>
          <a:p>
            <a:r>
              <a:rPr lang="en-US" dirty="0"/>
              <a:t>Cybersecurity Awareness and Resource Guide</a:t>
            </a:r>
          </a:p>
        </p:txBody>
      </p:sp>
      <p:sp>
        <p:nvSpPr>
          <p:cNvPr id="17" name="Text Placeholder 16">
            <a:extLst>
              <a:ext uri="{FF2B5EF4-FFF2-40B4-BE49-F238E27FC236}">
                <a16:creationId xmlns:a16="http://schemas.microsoft.com/office/drawing/2014/main" id="{6C1E0ED2-94B3-CCC5-DA6C-F224618B6445}"/>
              </a:ext>
            </a:extLst>
          </p:cNvPr>
          <p:cNvSpPr>
            <a:spLocks noGrp="1"/>
          </p:cNvSpPr>
          <p:nvPr>
            <p:ph type="body" sz="quarter" idx="14"/>
          </p:nvPr>
        </p:nvSpPr>
        <p:spPr/>
        <p:txBody>
          <a:bodyPr/>
          <a:lstStyle/>
          <a:p>
            <a:r>
              <a:rPr lang="en-US" dirty="0"/>
              <a:t>Boeing Enterprise Security</a:t>
            </a:r>
          </a:p>
        </p:txBody>
      </p:sp>
      <p:sp>
        <p:nvSpPr>
          <p:cNvPr id="19" name="Title 18">
            <a:extLst>
              <a:ext uri="{FF2B5EF4-FFF2-40B4-BE49-F238E27FC236}">
                <a16:creationId xmlns:a16="http://schemas.microsoft.com/office/drawing/2014/main" id="{EAEA51FC-DAAB-55EE-2C75-AC030F1F81C9}"/>
              </a:ext>
            </a:extLst>
          </p:cNvPr>
          <p:cNvSpPr>
            <a:spLocks noGrp="1"/>
          </p:cNvSpPr>
          <p:nvPr>
            <p:ph type="title"/>
          </p:nvPr>
        </p:nvSpPr>
        <p:spPr/>
        <p:txBody>
          <a:bodyPr/>
          <a:lstStyle/>
          <a:p>
            <a:r>
              <a:rPr lang="en-US" dirty="0"/>
              <a:t>Govern</a:t>
            </a:r>
          </a:p>
        </p:txBody>
      </p:sp>
    </p:spTree>
    <p:extLst>
      <p:ext uri="{BB962C8B-B14F-4D97-AF65-F5344CB8AC3E}">
        <p14:creationId xmlns:p14="http://schemas.microsoft.com/office/powerpoint/2010/main" val="92881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617B1-DAB2-83EC-E2D3-6B6793CEBE01}"/>
              </a:ext>
            </a:extLst>
          </p:cNvPr>
          <p:cNvSpPr>
            <a:spLocks noGrp="1"/>
          </p:cNvSpPr>
          <p:nvPr>
            <p:ph idx="1"/>
          </p:nvPr>
        </p:nvSpPr>
        <p:spPr>
          <a:xfrm>
            <a:off x="457484" y="1754692"/>
            <a:ext cx="11239216" cy="3853363"/>
          </a:xfrm>
        </p:spPr>
        <p:txBody>
          <a:bodyPr>
            <a:spAutoFit/>
          </a:bodyPr>
          <a:lstStyle/>
          <a:p>
            <a:pPr marL="0" indent="0">
              <a:buNone/>
            </a:pPr>
            <a:r>
              <a:rPr lang="en-US" dirty="0">
                <a:solidFill>
                  <a:srgbClr val="546064"/>
                </a:solidFill>
                <a:latin typeface="Boeing Meso" pitchFamily="50" charset="0"/>
              </a:rPr>
              <a:t>The activities in the Identify Function ensures </a:t>
            </a:r>
            <a:r>
              <a:rPr lang="en-US" dirty="0">
                <a:solidFill>
                  <a:srgbClr val="546064"/>
                </a:solidFill>
              </a:rPr>
              <a:t>u</a:t>
            </a:r>
            <a:r>
              <a:rPr lang="en-US" dirty="0">
                <a:solidFill>
                  <a:srgbClr val="546064"/>
                </a:solidFill>
                <a:latin typeface="Boeing Meso" pitchFamily="50" charset="0"/>
              </a:rPr>
              <a:t>nderstanding of the business context, the resources that support critical functions and the related cybersecurity, which enables an organization to focus and prioritize its efforts consistent with its risk management strategy and business needs.</a:t>
            </a:r>
          </a:p>
          <a:p>
            <a:pPr lvl="1"/>
            <a:r>
              <a:rPr lang="en-US" dirty="0">
                <a:solidFill>
                  <a:srgbClr val="546064"/>
                </a:solidFill>
                <a:latin typeface="Boeing Meso" pitchFamily="50" charset="0"/>
              </a:rPr>
              <a:t>Develop an organizational understanding to manage cybersecurity risks to systems, people, assets, data and capabilities.</a:t>
            </a:r>
          </a:p>
          <a:p>
            <a:pPr lvl="1"/>
            <a:r>
              <a:rPr lang="en-US" dirty="0">
                <a:solidFill>
                  <a:srgbClr val="546064"/>
                </a:solidFill>
                <a:latin typeface="Boeing Meso" pitchFamily="50" charset="0"/>
              </a:rPr>
              <a:t>Outcome Categories: Asset Management, Vulnerability Management, Data Tracking and Business Environment.</a:t>
            </a:r>
          </a:p>
        </p:txBody>
      </p:sp>
      <p:sp>
        <p:nvSpPr>
          <p:cNvPr id="16" name="Text Placeholder 15">
            <a:extLst>
              <a:ext uri="{FF2B5EF4-FFF2-40B4-BE49-F238E27FC236}">
                <a16:creationId xmlns:a16="http://schemas.microsoft.com/office/drawing/2014/main" id="{2A0463A2-29A8-DA48-93E5-A76CDE0CE8E9}"/>
              </a:ext>
            </a:extLst>
          </p:cNvPr>
          <p:cNvSpPr>
            <a:spLocks noGrp="1"/>
          </p:cNvSpPr>
          <p:nvPr>
            <p:ph type="body" sz="quarter" idx="13"/>
          </p:nvPr>
        </p:nvSpPr>
        <p:spPr>
          <a:xfrm>
            <a:off x="466628" y="146533"/>
            <a:ext cx="7772400" cy="276999"/>
          </a:xfrm>
        </p:spPr>
        <p:txBody>
          <a:bodyPr/>
          <a:lstStyle/>
          <a:p>
            <a:r>
              <a:rPr lang="en-US" dirty="0"/>
              <a:t>Cybersecurity Awareness and Resource Guide</a:t>
            </a:r>
          </a:p>
        </p:txBody>
      </p:sp>
      <p:sp>
        <p:nvSpPr>
          <p:cNvPr id="17" name="Text Placeholder 16">
            <a:extLst>
              <a:ext uri="{FF2B5EF4-FFF2-40B4-BE49-F238E27FC236}">
                <a16:creationId xmlns:a16="http://schemas.microsoft.com/office/drawing/2014/main" id="{6C1E0ED2-94B3-CCC5-DA6C-F224618B6445}"/>
              </a:ext>
            </a:extLst>
          </p:cNvPr>
          <p:cNvSpPr>
            <a:spLocks noGrp="1"/>
          </p:cNvSpPr>
          <p:nvPr>
            <p:ph type="body" sz="quarter" idx="14"/>
          </p:nvPr>
        </p:nvSpPr>
        <p:spPr/>
        <p:txBody>
          <a:bodyPr/>
          <a:lstStyle/>
          <a:p>
            <a:r>
              <a:rPr lang="en-US" dirty="0"/>
              <a:t>Boeing Enterprise Security</a:t>
            </a:r>
          </a:p>
        </p:txBody>
      </p:sp>
      <p:sp>
        <p:nvSpPr>
          <p:cNvPr id="19" name="Title 18">
            <a:extLst>
              <a:ext uri="{FF2B5EF4-FFF2-40B4-BE49-F238E27FC236}">
                <a16:creationId xmlns:a16="http://schemas.microsoft.com/office/drawing/2014/main" id="{EAEA51FC-DAAB-55EE-2C75-AC030F1F81C9}"/>
              </a:ext>
            </a:extLst>
          </p:cNvPr>
          <p:cNvSpPr>
            <a:spLocks noGrp="1"/>
          </p:cNvSpPr>
          <p:nvPr>
            <p:ph type="title"/>
          </p:nvPr>
        </p:nvSpPr>
        <p:spPr/>
        <p:txBody>
          <a:bodyPr/>
          <a:lstStyle/>
          <a:p>
            <a:r>
              <a:rPr lang="en-US" dirty="0"/>
              <a:t>Identify</a:t>
            </a:r>
          </a:p>
        </p:txBody>
      </p:sp>
    </p:spTree>
    <p:extLst>
      <p:ext uri="{BB962C8B-B14F-4D97-AF65-F5344CB8AC3E}">
        <p14:creationId xmlns:p14="http://schemas.microsoft.com/office/powerpoint/2010/main" val="136011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ving Blue Option">
  <a:themeElements>
    <a:clrScheme name="Custom 5">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69C"/>
      </a:hlink>
      <a:folHlink>
        <a:srgbClr val="A5ACB0"/>
      </a:folHlink>
    </a:clrScheme>
    <a:fontScheme name="4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3A1"/>
        </a:dk2>
        <a:lt2>
          <a:srgbClr val="A5ACB0"/>
        </a:lt2>
        <a:accent1>
          <a:srgbClr val="0033A1"/>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253746"/>
    </a:custClr>
    <a:custClr name="PANTONE 431">
      <a:srgbClr val="5B6770"/>
    </a:custClr>
    <a:custClr name="PANTONE 429">
      <a:srgbClr val="A3AAAE"/>
    </a:custClr>
    <a:custClr name="PANTONE CG1">
      <a:srgbClr val="DAD9D7"/>
    </a:custClr>
    <a:custClr name="Process Magenta">
      <a:srgbClr val="E5007E"/>
    </a:custClr>
    <a:custClr name="PANTONE 4975">
      <a:srgbClr val="402020"/>
    </a:custClr>
    <a:custClr name="PANTONE 201">
      <a:srgbClr val="A32136"/>
    </a:custClr>
    <a:custClr name="PANTONE 185">
      <a:srgbClr val="EA002A"/>
    </a:custClr>
    <a:custClr name="PANTONE 1665">
      <a:srgbClr val="E14504"/>
    </a:custClr>
    <a:custClr name="PANTONE 137">
      <a:srgbClr val="FFA400"/>
    </a:custClr>
    <a:custClr name="PANTONE 108">
      <a:srgbClr val="FFDB00"/>
    </a:custClr>
    <a:custClr name="PANTONE 1215">
      <a:srgbClr val="FDD773"/>
    </a:custClr>
    <a:custClr name="PANTONE 7499">
      <a:srgbClr val="F2E5B3"/>
    </a:custClr>
    <a:custClr name="PANTONE 553">
      <a:srgbClr val="294635"/>
    </a:custClr>
    <a:custClr name="PANTONE 376">
      <a:srgbClr val="81BC00"/>
    </a:custClr>
    <a:custClr name="PANTONE 373">
      <a:srgbClr val="CCE981"/>
    </a:custClr>
    <a:custClr name="PANTONE 328">
      <a:srgbClr val="007167"/>
    </a:custClr>
    <a:custClr name="PANTONE 309">
      <a:srgbClr val="003B4A"/>
    </a:custClr>
    <a:custClr name="PANTONE 3135">
      <a:srgbClr val="008BAC"/>
    </a:custClr>
    <a:custClr name="PANTONE 7457">
      <a:srgbClr val="BADCE6"/>
    </a:custClr>
    <a:custClr name="PANTONE 289">
      <a:srgbClr val="0A2240"/>
    </a:custClr>
    <a:custClr name="PANTONE 2925">
      <a:srgbClr val="009BDF"/>
    </a:custClr>
    <a:custClr name="PANTONE 283">
      <a:srgbClr val="92C0EA"/>
    </a:custClr>
    <a:custClr name="PANTONE 2597">
      <a:srgbClr val="5C0F8C"/>
    </a:custClr>
  </a:custClrLst>
</a:theme>
</file>

<file path=ppt/theme/theme2.xml><?xml version="1.0" encoding="utf-8"?>
<a:theme xmlns:a="http://schemas.openxmlformats.org/drawingml/2006/main" name="CS_template_16x9">
  <a:themeElements>
    <a:clrScheme name="Boeing 2024">
      <a:dk1>
        <a:srgbClr val="0A2240"/>
      </a:dk1>
      <a:lt1>
        <a:srgbClr val="FFFFFF"/>
      </a:lt1>
      <a:dk2>
        <a:srgbClr val="0033A6"/>
      </a:dk2>
      <a:lt2>
        <a:srgbClr val="A5ACB0"/>
      </a:lt2>
      <a:accent1>
        <a:srgbClr val="0033A6"/>
      </a:accent1>
      <a:accent2>
        <a:srgbClr val="0A2240"/>
      </a:accent2>
      <a:accent3>
        <a:srgbClr val="009BDF"/>
      </a:accent3>
      <a:accent4>
        <a:srgbClr val="BFD857"/>
      </a:accent4>
      <a:accent5>
        <a:srgbClr val="F38520"/>
      </a:accent5>
      <a:accent6>
        <a:srgbClr val="85439A"/>
      </a:accent6>
      <a:hlink>
        <a:srgbClr val="0033A1"/>
      </a:hlink>
      <a:folHlink>
        <a:srgbClr val="A5ACB0"/>
      </a:folHlink>
    </a:clrScheme>
    <a:fontScheme name="4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253746"/>
    </a:custClr>
    <a:custClr name="PANTONE 431">
      <a:srgbClr val="5B6770"/>
    </a:custClr>
    <a:custClr name="PANTONE 429">
      <a:srgbClr val="A3AAAE"/>
    </a:custClr>
    <a:custClr name="PANTONE CG1">
      <a:srgbClr val="DAD9D7"/>
    </a:custClr>
    <a:custClr name="Process Magenta">
      <a:srgbClr val="E5007E"/>
    </a:custClr>
    <a:custClr name="PANTONE 4975">
      <a:srgbClr val="402020"/>
    </a:custClr>
    <a:custClr name="PANTONE 201">
      <a:srgbClr val="A32136"/>
    </a:custClr>
    <a:custClr name="PANTONE 185">
      <a:srgbClr val="EA002A"/>
    </a:custClr>
    <a:custClr name="PANTONE 1665">
      <a:srgbClr val="E14504"/>
    </a:custClr>
    <a:custClr name="PANTONE 137">
      <a:srgbClr val="FFA400"/>
    </a:custClr>
    <a:custClr name="PANTONE 108">
      <a:srgbClr val="FFDB00"/>
    </a:custClr>
    <a:custClr name="PANTONE 1215">
      <a:srgbClr val="FDD773"/>
    </a:custClr>
    <a:custClr name="PANTONE 7499">
      <a:srgbClr val="F2E5B3"/>
    </a:custClr>
    <a:custClr name="PANTONE 553">
      <a:srgbClr val="214232"/>
    </a:custClr>
    <a:custClr name="PANTONE 376">
      <a:srgbClr val="81BC00"/>
    </a:custClr>
    <a:custClr name="PANTONE 373">
      <a:srgbClr val="CCE981"/>
    </a:custClr>
    <a:custClr name="PANTONE 328">
      <a:srgbClr val="007167"/>
    </a:custClr>
    <a:custClr name="PANTONE 309">
      <a:srgbClr val="003B4A"/>
    </a:custClr>
    <a:custClr name="PANTONE 3135">
      <a:srgbClr val="008BAC"/>
    </a:custClr>
    <a:custClr name="PANTONE 7457">
      <a:srgbClr val="BADCE6"/>
    </a:custClr>
    <a:custClr name="PANTONE 289">
      <a:srgbClr val="0A2240"/>
    </a:custClr>
    <a:custClr name="PANTONE 2925">
      <a:srgbClr val="0096DF"/>
    </a:custClr>
    <a:custClr name="PANTONE 283">
      <a:srgbClr val="92C0EA"/>
    </a:custClr>
    <a:custClr name="PANTONE 2597">
      <a:srgbClr val="5C0F8C"/>
    </a:custClr>
  </a:custClrLst>
  <a:extLst>
    <a:ext uri="{05A4C25C-085E-4340-85A3-A5531E510DB2}">
      <thm15:themeFamily xmlns:thm15="http://schemas.microsoft.com/office/thememl/2012/main" name="362636_BoeingInCalifornia_PPT_Template_041223" id="{47E043EA-4E60-5143-8103-88FBD5539FAF}" vid="{593280AC-1D1B-E64B-A886-307A9D7A09EE}"/>
    </a:ext>
  </a:extLst>
</a:theme>
</file>

<file path=ppt/theme/theme3.xml><?xml version="1.0" encoding="utf-8"?>
<a:theme xmlns:a="http://schemas.openxmlformats.org/drawingml/2006/main" name="Enterprise Template">
  <a:themeElements>
    <a:clrScheme name="Enterprise Accessibility">
      <a:dk1>
        <a:srgbClr val="243545"/>
      </a:dk1>
      <a:lt1>
        <a:srgbClr val="FFFFFF"/>
      </a:lt1>
      <a:dk2>
        <a:srgbClr val="011351"/>
      </a:dk2>
      <a:lt2>
        <a:srgbClr val="E8EBEE"/>
      </a:lt2>
      <a:accent1>
        <a:srgbClr val="0033A1"/>
      </a:accent1>
      <a:accent2>
        <a:srgbClr val="0077B7"/>
      </a:accent2>
      <a:accent3>
        <a:srgbClr val="009ADF"/>
      </a:accent3>
      <a:accent4>
        <a:srgbClr val="6FDBF1"/>
      </a:accent4>
      <a:accent5>
        <a:srgbClr val="00CFF4"/>
      </a:accent5>
      <a:accent6>
        <a:srgbClr val="A7AFB6"/>
      </a:accent6>
      <a:hlink>
        <a:srgbClr val="0033A1"/>
      </a:hlink>
      <a:folHlink>
        <a:srgbClr val="0033A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3A1"/>
        </a:dk2>
        <a:lt2>
          <a:srgbClr val="A5ACB0"/>
        </a:lt2>
        <a:accent1>
          <a:srgbClr val="0033A1"/>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253746"/>
    </a:custClr>
    <a:custClr name="PANTONE 431">
      <a:srgbClr val="5B6770"/>
    </a:custClr>
    <a:custClr name="PANTONE 429">
      <a:srgbClr val="A3AAAE"/>
    </a:custClr>
    <a:custClr name="PANTONE CG1">
      <a:srgbClr val="DAD9D7"/>
    </a:custClr>
    <a:custClr name="Process Magenta">
      <a:srgbClr val="E5007E"/>
    </a:custClr>
    <a:custClr name="PANTONE 4975">
      <a:srgbClr val="402020"/>
    </a:custClr>
    <a:custClr name="PANTONE 201">
      <a:srgbClr val="A32136"/>
    </a:custClr>
    <a:custClr name="PANTONE 185">
      <a:srgbClr val="EA002A"/>
    </a:custClr>
    <a:custClr name="PANTONE 1665">
      <a:srgbClr val="E14504"/>
    </a:custClr>
    <a:custClr name="PANTONE 137">
      <a:srgbClr val="FFA400"/>
    </a:custClr>
    <a:custClr name="PANTONE 108">
      <a:srgbClr val="FFDB00"/>
    </a:custClr>
    <a:custClr name="PANTONE 1215">
      <a:srgbClr val="FDD773"/>
    </a:custClr>
    <a:custClr name="PANTONE 7499">
      <a:srgbClr val="F2E5B3"/>
    </a:custClr>
    <a:custClr name="PANTONE 553">
      <a:srgbClr val="294635"/>
    </a:custClr>
    <a:custClr name="PANTONE 376">
      <a:srgbClr val="81BC00"/>
    </a:custClr>
    <a:custClr name="PANTONE 373">
      <a:srgbClr val="CCE981"/>
    </a:custClr>
    <a:custClr name="PANTONE 328">
      <a:srgbClr val="007167"/>
    </a:custClr>
    <a:custClr name="PANTONE 309">
      <a:srgbClr val="003B4A"/>
    </a:custClr>
    <a:custClr name="PANTONE 3135">
      <a:srgbClr val="008BAC"/>
    </a:custClr>
    <a:custClr name="PANTONE 7457">
      <a:srgbClr val="BADCE6"/>
    </a:custClr>
    <a:custClr name="PANTONE 289">
      <a:srgbClr val="0A2240"/>
    </a:custClr>
    <a:custClr name="PANTONE 2925">
      <a:srgbClr val="009BDF"/>
    </a:custClr>
    <a:custClr name="PANTONE 283">
      <a:srgbClr val="92C0EA"/>
    </a:custClr>
    <a:custClr name="PANTONE 2597">
      <a:srgbClr val="5C0F8C"/>
    </a:custClr>
  </a:custClrLst>
</a:theme>
</file>

<file path=ppt/theme/theme4.xml><?xml version="1.0" encoding="utf-8"?>
<a:theme xmlns:a="http://schemas.openxmlformats.org/drawingml/2006/main" name="1_Living Blue Option">
  <a:themeElements>
    <a:clrScheme name="Custom 5">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69C"/>
      </a:hlink>
      <a:folHlink>
        <a:srgbClr val="A5ACB0"/>
      </a:folHlink>
    </a:clrScheme>
    <a:fontScheme name="4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3A1"/>
        </a:dk2>
        <a:lt2>
          <a:srgbClr val="A5ACB0"/>
        </a:lt2>
        <a:accent1>
          <a:srgbClr val="0033A1"/>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253746"/>
    </a:custClr>
    <a:custClr name="PANTONE 431">
      <a:srgbClr val="5B6770"/>
    </a:custClr>
    <a:custClr name="PANTONE 429">
      <a:srgbClr val="A3AAAE"/>
    </a:custClr>
    <a:custClr name="PANTONE CG1">
      <a:srgbClr val="DAD9D7"/>
    </a:custClr>
    <a:custClr name="Process Magenta">
      <a:srgbClr val="E5007E"/>
    </a:custClr>
    <a:custClr name="PANTONE 4975">
      <a:srgbClr val="402020"/>
    </a:custClr>
    <a:custClr name="PANTONE 201">
      <a:srgbClr val="A32136"/>
    </a:custClr>
    <a:custClr name="PANTONE 185">
      <a:srgbClr val="EA002A"/>
    </a:custClr>
    <a:custClr name="PANTONE 1665">
      <a:srgbClr val="E14504"/>
    </a:custClr>
    <a:custClr name="PANTONE 137">
      <a:srgbClr val="FFA400"/>
    </a:custClr>
    <a:custClr name="PANTONE 108">
      <a:srgbClr val="FFDB00"/>
    </a:custClr>
    <a:custClr name="PANTONE 1215">
      <a:srgbClr val="FDD773"/>
    </a:custClr>
    <a:custClr name="PANTONE 7499">
      <a:srgbClr val="F2E5B3"/>
    </a:custClr>
    <a:custClr name="PANTONE 553">
      <a:srgbClr val="294635"/>
    </a:custClr>
    <a:custClr name="PANTONE 376">
      <a:srgbClr val="81BC00"/>
    </a:custClr>
    <a:custClr name="PANTONE 373">
      <a:srgbClr val="CCE981"/>
    </a:custClr>
    <a:custClr name="PANTONE 328">
      <a:srgbClr val="007167"/>
    </a:custClr>
    <a:custClr name="PANTONE 309">
      <a:srgbClr val="003B4A"/>
    </a:custClr>
    <a:custClr name="PANTONE 3135">
      <a:srgbClr val="008BAC"/>
    </a:custClr>
    <a:custClr name="PANTONE 7457">
      <a:srgbClr val="BADCE6"/>
    </a:custClr>
    <a:custClr name="PANTONE 289">
      <a:srgbClr val="0A2240"/>
    </a:custClr>
    <a:custClr name="PANTONE 2925">
      <a:srgbClr val="009BDF"/>
    </a:custClr>
    <a:custClr name="PANTONE 283">
      <a:srgbClr val="92C0EA"/>
    </a:custClr>
    <a:custClr name="PANTONE 2597">
      <a:srgbClr val="5C0F8C"/>
    </a:custClr>
  </a:custClrLst>
  <a:extLst>
    <a:ext uri="{05A4C25C-085E-4340-85A3-A5531E510DB2}">
      <thm15:themeFamily xmlns:thm15="http://schemas.microsoft.com/office/thememl/2012/main" name="Living Blue PowerPoint Template.pptx" id="{A3BF6737-97BD-4FB5-9963-89AB44CAC1C4}" vid="{B6108FCC-6732-469A-AF3A-6824DE5730D4}"/>
    </a:ext>
  </a:extLst>
</a:theme>
</file>

<file path=ppt/theme/theme5.xml><?xml version="1.0" encoding="utf-8"?>
<a:theme xmlns:a="http://schemas.openxmlformats.org/drawingml/2006/main" name="2_Living Blue Option">
  <a:themeElements>
    <a:clrScheme name="Custom 5">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69C"/>
      </a:hlink>
      <a:folHlink>
        <a:srgbClr val="A5ACB0"/>
      </a:folHlink>
    </a:clrScheme>
    <a:fontScheme name="4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3A1"/>
        </a:dk2>
        <a:lt2>
          <a:srgbClr val="A5ACB0"/>
        </a:lt2>
        <a:accent1>
          <a:srgbClr val="0033A1"/>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253746"/>
    </a:custClr>
    <a:custClr name="PANTONE 431">
      <a:srgbClr val="5B6770"/>
    </a:custClr>
    <a:custClr name="PANTONE 429">
      <a:srgbClr val="A3AAAE"/>
    </a:custClr>
    <a:custClr name="PANTONE CG1">
      <a:srgbClr val="DAD9D7"/>
    </a:custClr>
    <a:custClr name="Process Magenta">
      <a:srgbClr val="E5007E"/>
    </a:custClr>
    <a:custClr name="PANTONE 4975">
      <a:srgbClr val="402020"/>
    </a:custClr>
    <a:custClr name="PANTONE 201">
      <a:srgbClr val="A32136"/>
    </a:custClr>
    <a:custClr name="PANTONE 185">
      <a:srgbClr val="EA002A"/>
    </a:custClr>
    <a:custClr name="PANTONE 1665">
      <a:srgbClr val="E14504"/>
    </a:custClr>
    <a:custClr name="PANTONE 137">
      <a:srgbClr val="FFA400"/>
    </a:custClr>
    <a:custClr name="PANTONE 108">
      <a:srgbClr val="FFDB00"/>
    </a:custClr>
    <a:custClr name="PANTONE 1215">
      <a:srgbClr val="FDD773"/>
    </a:custClr>
    <a:custClr name="PANTONE 7499">
      <a:srgbClr val="F2E5B3"/>
    </a:custClr>
    <a:custClr name="PANTONE 553">
      <a:srgbClr val="294635"/>
    </a:custClr>
    <a:custClr name="PANTONE 376">
      <a:srgbClr val="81BC00"/>
    </a:custClr>
    <a:custClr name="PANTONE 373">
      <a:srgbClr val="CCE981"/>
    </a:custClr>
    <a:custClr name="PANTONE 328">
      <a:srgbClr val="007167"/>
    </a:custClr>
    <a:custClr name="PANTONE 309">
      <a:srgbClr val="003B4A"/>
    </a:custClr>
    <a:custClr name="PANTONE 3135">
      <a:srgbClr val="008BAC"/>
    </a:custClr>
    <a:custClr name="PANTONE 7457">
      <a:srgbClr val="BADCE6"/>
    </a:custClr>
    <a:custClr name="PANTONE 289">
      <a:srgbClr val="0A2240"/>
    </a:custClr>
    <a:custClr name="PANTONE 2925">
      <a:srgbClr val="009BDF"/>
    </a:custClr>
    <a:custClr name="PANTONE 283">
      <a:srgbClr val="92C0EA"/>
    </a:custClr>
    <a:custClr name="PANTONE 2597">
      <a:srgbClr val="5C0F8C"/>
    </a:custClr>
  </a:custClrLst>
  <a:extLst>
    <a:ext uri="{05A4C25C-085E-4340-85A3-A5531E510DB2}">
      <thm15:themeFamily xmlns:thm15="http://schemas.microsoft.com/office/thememl/2012/main" name="Living Blue PowerPoint Template.pptx" id="{A3BF6737-97BD-4FB5-9963-89AB44CAC1C4}" vid="{5078C6CA-D56E-491C-90BD-EBBC1DF2EE7C}"/>
    </a:ext>
  </a:extLst>
</a:theme>
</file>

<file path=ppt/theme/theme6.xml><?xml version="1.0" encoding="utf-8"?>
<a:theme xmlns:a="http://schemas.openxmlformats.org/drawingml/2006/main" name="3_Living Blue Option">
  <a:themeElements>
    <a:clrScheme name="Custom 5">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69C"/>
      </a:hlink>
      <a:folHlink>
        <a:srgbClr val="A5ACB0"/>
      </a:folHlink>
    </a:clrScheme>
    <a:fontScheme name="4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3A1"/>
        </a:dk2>
        <a:lt2>
          <a:srgbClr val="A5ACB0"/>
        </a:lt2>
        <a:accent1>
          <a:srgbClr val="0033A1"/>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253746"/>
    </a:custClr>
    <a:custClr name="PANTONE 431">
      <a:srgbClr val="5B6770"/>
    </a:custClr>
    <a:custClr name="PANTONE 429">
      <a:srgbClr val="A3AAAE"/>
    </a:custClr>
    <a:custClr name="PANTONE CG1">
      <a:srgbClr val="DAD9D7"/>
    </a:custClr>
    <a:custClr name="Process Magenta">
      <a:srgbClr val="E5007E"/>
    </a:custClr>
    <a:custClr name="PANTONE 4975">
      <a:srgbClr val="402020"/>
    </a:custClr>
    <a:custClr name="PANTONE 201">
      <a:srgbClr val="A32136"/>
    </a:custClr>
    <a:custClr name="PANTONE 185">
      <a:srgbClr val="EA002A"/>
    </a:custClr>
    <a:custClr name="PANTONE 1665">
      <a:srgbClr val="E14504"/>
    </a:custClr>
    <a:custClr name="PANTONE 137">
      <a:srgbClr val="FFA400"/>
    </a:custClr>
    <a:custClr name="PANTONE 108">
      <a:srgbClr val="FFDB00"/>
    </a:custClr>
    <a:custClr name="PANTONE 1215">
      <a:srgbClr val="FDD773"/>
    </a:custClr>
    <a:custClr name="PANTONE 7499">
      <a:srgbClr val="F2E5B3"/>
    </a:custClr>
    <a:custClr name="PANTONE 553">
      <a:srgbClr val="294635"/>
    </a:custClr>
    <a:custClr name="PANTONE 376">
      <a:srgbClr val="81BC00"/>
    </a:custClr>
    <a:custClr name="PANTONE 373">
      <a:srgbClr val="CCE981"/>
    </a:custClr>
    <a:custClr name="PANTONE 328">
      <a:srgbClr val="007167"/>
    </a:custClr>
    <a:custClr name="PANTONE 309">
      <a:srgbClr val="003B4A"/>
    </a:custClr>
    <a:custClr name="PANTONE 3135">
      <a:srgbClr val="008BAC"/>
    </a:custClr>
    <a:custClr name="PANTONE 7457">
      <a:srgbClr val="BADCE6"/>
    </a:custClr>
    <a:custClr name="PANTONE 289">
      <a:srgbClr val="0A2240"/>
    </a:custClr>
    <a:custClr name="PANTONE 2925">
      <a:srgbClr val="009BDF"/>
    </a:custClr>
    <a:custClr name="PANTONE 283">
      <a:srgbClr val="92C0EA"/>
    </a:custClr>
    <a:custClr name="PANTONE 2597">
      <a:srgbClr val="5C0F8C"/>
    </a:custClr>
  </a:custClrLst>
  <a:extLst>
    <a:ext uri="{05A4C25C-085E-4340-85A3-A5531E510DB2}">
      <thm15:themeFamily xmlns:thm15="http://schemas.microsoft.com/office/thememl/2012/main" name="Living Blue PowerPoint Template.pptx" id="{A3BF6737-97BD-4FB5-9963-89AB44CAC1C4}" vid="{FBC727A3-3E74-4D63-8A8D-10ADC4319DE3}"/>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60711</TotalTime>
  <Words>1368</Words>
  <Application>Microsoft Office PowerPoint</Application>
  <PresentationFormat>Widescreen</PresentationFormat>
  <Paragraphs>133</Paragraphs>
  <Slides>16</Slides>
  <Notes>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16</vt:i4>
      </vt:variant>
    </vt:vector>
  </HeadingPairs>
  <TitlesOfParts>
    <vt:vector size="30" baseType="lpstr">
      <vt:lpstr>Arial</vt:lpstr>
      <vt:lpstr>Boeing Meso</vt:lpstr>
      <vt:lpstr>Boeing Meso Medium</vt:lpstr>
      <vt:lpstr>Calibri</vt:lpstr>
      <vt:lpstr>HelveticaNeueLT Std</vt:lpstr>
      <vt:lpstr>HelveticaNeueW01-55Roma</vt:lpstr>
      <vt:lpstr>Microsoft Yi Baiti</vt:lpstr>
      <vt:lpstr>Wingdings</vt:lpstr>
      <vt:lpstr>Living Blue Option</vt:lpstr>
      <vt:lpstr>CS_template_16x9</vt:lpstr>
      <vt:lpstr>Enterprise Template</vt:lpstr>
      <vt:lpstr>1_Living Blue Option</vt:lpstr>
      <vt:lpstr>2_Living Blue Option</vt:lpstr>
      <vt:lpstr>3_Living Blue Option</vt:lpstr>
      <vt:lpstr>Cybersecurity Awareness and Resource Guide </vt:lpstr>
      <vt:lpstr>Boeing cybersecurity overview</vt:lpstr>
      <vt:lpstr>This guide covers:</vt:lpstr>
      <vt:lpstr>Introduction</vt:lpstr>
      <vt:lpstr>Cybersecurity pillars</vt:lpstr>
      <vt:lpstr>Boeing supplier expectations and resources</vt:lpstr>
      <vt:lpstr>NIST Cybersecurity Framework (CSF) 2.0</vt:lpstr>
      <vt:lpstr>Govern</vt:lpstr>
      <vt:lpstr>Identify</vt:lpstr>
      <vt:lpstr>Protect</vt:lpstr>
      <vt:lpstr>Detect</vt:lpstr>
      <vt:lpstr>Respond</vt:lpstr>
      <vt:lpstr>Recover</vt:lpstr>
      <vt:lpstr>Doing business with Boeing – cybersecurity</vt:lpstr>
      <vt:lpstr>Boeing supplier quick reference guide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jordon.a.miller@boeing.com</dc:creator>
  <cp:lastModifiedBy>Wold, Alexis A</cp:lastModifiedBy>
  <cp:revision>1183</cp:revision>
  <dcterms:modified xsi:type="dcterms:W3CDTF">2024-12-12T21:04:43Z</dcterms:modified>
</cp:coreProperties>
</file>